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1" r:id="rId5"/>
    <p:sldMasterId id="2147483657" r:id="rId6"/>
  </p:sldMasterIdLst>
  <p:notesMasterIdLst>
    <p:notesMasterId r:id="rId20"/>
  </p:notesMasterIdLst>
  <p:handoutMasterIdLst>
    <p:handoutMasterId r:id="rId21"/>
  </p:handoutMasterIdLst>
  <p:sldIdLst>
    <p:sldId id="256" r:id="rId7"/>
    <p:sldId id="462" r:id="rId8"/>
    <p:sldId id="461" r:id="rId9"/>
    <p:sldId id="306" r:id="rId10"/>
    <p:sldId id="296" r:id="rId11"/>
    <p:sldId id="308" r:id="rId12"/>
    <p:sldId id="310" r:id="rId13"/>
    <p:sldId id="463" r:id="rId14"/>
    <p:sldId id="262" r:id="rId15"/>
    <p:sldId id="456" r:id="rId16"/>
    <p:sldId id="457" r:id="rId17"/>
    <p:sldId id="459" r:id="rId18"/>
    <p:sldId id="45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0315C"/>
    <a:srgbClr val="7AC19C"/>
    <a:srgbClr val="AA334D"/>
    <a:srgbClr val="F25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BFA7E-C82A-4587-964E-E0B47E0A8303}" v="6" dt="2025-11-13T09:03:02.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33D3F1-75C4-4BD9-BDF8-D70ECB59C1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A915C574-3A84-5714-0DB0-3A11BCB1DD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ED9BDF-B7A0-C647-83E1-E6416990034D}" type="datetimeFigureOut">
              <a:rPr lang="en-NL" smtClean="0"/>
              <a:t>11/18/2025</a:t>
            </a:fld>
            <a:endParaRPr lang="en-NL"/>
          </a:p>
        </p:txBody>
      </p:sp>
      <p:sp>
        <p:nvSpPr>
          <p:cNvPr id="4" name="Footer Placeholder 3">
            <a:extLst>
              <a:ext uri="{FF2B5EF4-FFF2-40B4-BE49-F238E27FC236}">
                <a16:creationId xmlns:a16="http://schemas.microsoft.com/office/drawing/2014/main" id="{BC9F8A5C-43F0-7349-6A0E-650E5CAC8A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6E0C7176-0CCD-0706-3FF8-98E7400EC7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0825F4-198A-3042-A7EB-40F6176BB200}" type="slidenum">
              <a:rPr lang="en-NL" smtClean="0"/>
              <a:t>‹nr.›</a:t>
            </a:fld>
            <a:endParaRPr lang="en-NL"/>
          </a:p>
        </p:txBody>
      </p:sp>
    </p:spTree>
    <p:extLst>
      <p:ext uri="{BB962C8B-B14F-4D97-AF65-F5344CB8AC3E}">
        <p14:creationId xmlns:p14="http://schemas.microsoft.com/office/powerpoint/2010/main" val="1650448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M Sans 14pt" pitchFamily="2" charset="77"/>
              </a:defRPr>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M Sans 14pt" pitchFamily="2" charset="77"/>
              </a:defRPr>
            </a:lvl1pPr>
          </a:lstStyle>
          <a:p>
            <a:fld id="{4B145222-DE01-4249-B0A6-7B98D7EFAC25}" type="datetimeFigureOut">
              <a:rPr lang="nl-NL" smtClean="0"/>
              <a:pPr/>
              <a:t>18-11-2025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M Sans 14pt" pitchFamily="2" charset="77"/>
              </a:defRPr>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M Sans 14pt" pitchFamily="2" charset="77"/>
              </a:defRPr>
            </a:lvl1pPr>
          </a:lstStyle>
          <a:p>
            <a:fld id="{B4187BEF-8D6D-3F4A-AE00-2837C92B8B12}" type="slidenum">
              <a:rPr lang="nl-NL" smtClean="0"/>
              <a:pPr/>
              <a:t>‹nr.›</a:t>
            </a:fld>
            <a:endParaRPr lang="nl-NL"/>
          </a:p>
        </p:txBody>
      </p:sp>
    </p:spTree>
    <p:extLst>
      <p:ext uri="{BB962C8B-B14F-4D97-AF65-F5344CB8AC3E}">
        <p14:creationId xmlns:p14="http://schemas.microsoft.com/office/powerpoint/2010/main" val="850248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DM Sans 14pt" pitchFamily="2" charset="77"/>
        <a:ea typeface="+mn-ea"/>
        <a:cs typeface="+mn-cs"/>
      </a:defRPr>
    </a:lvl1pPr>
    <a:lvl2pPr marL="457200" algn="l" defTabSz="914400" rtl="0" eaLnBrk="1" latinLnBrk="0" hangingPunct="1">
      <a:defRPr sz="1200" b="0" i="0" kern="1200">
        <a:solidFill>
          <a:schemeClr val="tx1"/>
        </a:solidFill>
        <a:latin typeface="DM Sans 14pt" pitchFamily="2" charset="77"/>
        <a:ea typeface="+mn-ea"/>
        <a:cs typeface="+mn-cs"/>
      </a:defRPr>
    </a:lvl2pPr>
    <a:lvl3pPr marL="914400" algn="l" defTabSz="914400" rtl="0" eaLnBrk="1" latinLnBrk="0" hangingPunct="1">
      <a:defRPr sz="1200" b="0" i="0" kern="1200">
        <a:solidFill>
          <a:schemeClr val="tx1"/>
        </a:solidFill>
        <a:latin typeface="DM Sans 14pt" pitchFamily="2" charset="77"/>
        <a:ea typeface="+mn-ea"/>
        <a:cs typeface="+mn-cs"/>
      </a:defRPr>
    </a:lvl3pPr>
    <a:lvl4pPr marL="1371600" algn="l" defTabSz="914400" rtl="0" eaLnBrk="1" latinLnBrk="0" hangingPunct="1">
      <a:defRPr sz="1200" b="0" i="0" kern="1200">
        <a:solidFill>
          <a:schemeClr val="tx1"/>
        </a:solidFill>
        <a:latin typeface="DM Sans 14pt" pitchFamily="2" charset="77"/>
        <a:ea typeface="+mn-ea"/>
        <a:cs typeface="+mn-cs"/>
      </a:defRPr>
    </a:lvl4pPr>
    <a:lvl5pPr marL="1828800" algn="l" defTabSz="914400" rtl="0" eaLnBrk="1" latinLnBrk="0" hangingPunct="1">
      <a:defRPr sz="1200" b="0" i="0" kern="1200">
        <a:solidFill>
          <a:schemeClr val="tx1"/>
        </a:solidFill>
        <a:latin typeface="DM Sans 14p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de workshopbegeleider:</a:t>
            </a:r>
          </a:p>
          <a:p>
            <a:pPr marL="171450" indent="-171450">
              <a:buFontTx/>
              <a:buChar char="-"/>
            </a:pPr>
            <a:r>
              <a:rPr lang="nl-NL"/>
              <a:t>Slide 2: ijsbreker</a:t>
            </a:r>
          </a:p>
          <a:p>
            <a:pPr marL="171450" indent="-171450">
              <a:buFontTx/>
              <a:buChar char="-"/>
            </a:pPr>
            <a:r>
              <a:rPr lang="nl-NL"/>
              <a:t>Slide 3: kleine groepjes maken, zodat er een kleine groep met ‘</a:t>
            </a:r>
            <a:r>
              <a:rPr lang="nl-NL" err="1"/>
              <a:t>eensgezinden</a:t>
            </a:r>
            <a:r>
              <a:rPr lang="nl-NL"/>
              <a:t>’ ontstaat</a:t>
            </a:r>
          </a:p>
          <a:p>
            <a:pPr marL="171450" indent="-171450">
              <a:buFontTx/>
              <a:buChar char="-"/>
            </a:pPr>
            <a:r>
              <a:rPr lang="nl-NL"/>
              <a:t>Slide 4: G schema uitleggen. </a:t>
            </a:r>
          </a:p>
          <a:p>
            <a:pPr marL="628650" lvl="1" indent="-171450">
              <a:buFontTx/>
              <a:buChar char="-"/>
            </a:pPr>
            <a:r>
              <a:rPr lang="nl-NL"/>
              <a:t>Waarschijnlijk kun je hier te beste zélf een sprekend voorbeeld verzinnen.</a:t>
            </a:r>
          </a:p>
          <a:p>
            <a:pPr marL="628650" lvl="1" indent="-171450">
              <a:buFontTx/>
              <a:buChar char="-"/>
            </a:pPr>
            <a:r>
              <a:rPr lang="nl-NL"/>
              <a:t>Leerlingen gaan aan de slag met opdracht 1</a:t>
            </a:r>
          </a:p>
          <a:p>
            <a:pPr marL="171450" lvl="0" indent="-171450">
              <a:buFontTx/>
              <a:buChar char="-"/>
            </a:pPr>
            <a:r>
              <a:rPr lang="nl-NL"/>
              <a:t>Slide 5: terugblik. Ervaringen ophalen. Doel. Focus van angst / belemmering (interne focus) naar externe focus en te bereiken doel.</a:t>
            </a:r>
            <a:br>
              <a:rPr lang="nl-NL"/>
            </a:br>
            <a:br>
              <a:rPr lang="nl-NL"/>
            </a:br>
            <a:endParaRPr lang="nl-NL"/>
          </a:p>
          <a:p>
            <a:pPr marL="171450" lvl="0" indent="-171450">
              <a:buFontTx/>
              <a:buChar char="-"/>
            </a:pPr>
            <a:r>
              <a:rPr lang="nl-NL"/>
              <a:t>Slide 6: weer aan de slag in dezelfde kleine groep. </a:t>
            </a:r>
            <a:br>
              <a:rPr lang="nl-NL"/>
            </a:br>
            <a:r>
              <a:rPr lang="nl-NL"/>
              <a:t>- leerlingen gaan aan de slag met opdracht 2</a:t>
            </a:r>
          </a:p>
          <a:p>
            <a:pPr marL="171450" lvl="0" indent="-171450">
              <a:buFontTx/>
              <a:buChar char="-"/>
            </a:pPr>
            <a:r>
              <a:rPr lang="nl-NL"/>
              <a:t>Slide 7: Opdracht 1 = belemmerende gedachte. Opdracht 2 = helpende gedachte. Opdracht 3 = concrete stappen formuleren</a:t>
            </a:r>
          </a:p>
          <a:p>
            <a:pPr marL="171450" lvl="0" indent="-171450">
              <a:buFontTx/>
              <a:buChar char="-"/>
            </a:pPr>
            <a:r>
              <a:rPr lang="nl-NL"/>
              <a:t>Slide 8: leerlingen weten vaak niet waar ze op moeten letten. Voorbeeld. Hoe was de open dag? Antwoord: broodje was niet lekker. Help jezelf dus met het formuleren van aandachtspunten.</a:t>
            </a:r>
          </a:p>
          <a:p>
            <a:pPr marL="171450" lvl="0" indent="-171450">
              <a:buFontTx/>
              <a:buChar char="-"/>
            </a:pPr>
            <a:r>
              <a:rPr lang="nl-NL"/>
              <a:t>Slide 9: Gemeenschappelijk afsluiten</a:t>
            </a:r>
          </a:p>
          <a:p>
            <a:pPr marL="171450" lvl="0" indent="-171450">
              <a:buFontTx/>
              <a:buChar char="-"/>
            </a:pPr>
            <a:r>
              <a:rPr lang="nl-NL"/>
              <a:t>Slide 10: Samenvatting</a:t>
            </a:r>
          </a:p>
          <a:p>
            <a:pPr marL="171450" lvl="0" indent="-171450">
              <a:buFontTx/>
              <a:buChar char="-"/>
            </a:pPr>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a:t>
            </a:fld>
            <a:endParaRPr lang="nl-NL"/>
          </a:p>
        </p:txBody>
      </p:sp>
    </p:spTree>
    <p:extLst>
      <p:ext uri="{BB962C8B-B14F-4D97-AF65-F5344CB8AC3E}">
        <p14:creationId xmlns:p14="http://schemas.microsoft.com/office/powerpoint/2010/main" val="178670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Winnaar krijgt reep chocolade?</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4</a:t>
            </a:fld>
            <a:endParaRPr lang="nl-NL"/>
          </a:p>
        </p:txBody>
      </p:sp>
    </p:spTree>
    <p:extLst>
      <p:ext uri="{BB962C8B-B14F-4D97-AF65-F5344CB8AC3E}">
        <p14:creationId xmlns:p14="http://schemas.microsoft.com/office/powerpoint/2010/main" val="219925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Maak kleine groepjes</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5</a:t>
            </a:fld>
            <a:endParaRPr lang="nl-NL"/>
          </a:p>
        </p:txBody>
      </p:sp>
    </p:spTree>
    <p:extLst>
      <p:ext uri="{BB962C8B-B14F-4D97-AF65-F5344CB8AC3E}">
        <p14:creationId xmlns:p14="http://schemas.microsoft.com/office/powerpoint/2010/main" val="253988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Voorbeeld geven</a:t>
            </a:r>
          </a:p>
          <a:p>
            <a:endParaRPr lang="nl-NL"/>
          </a:p>
          <a:p>
            <a:r>
              <a:rPr lang="nl-NL"/>
              <a:t>Leg het model uit.</a:t>
            </a:r>
          </a:p>
          <a:p>
            <a:pPr marL="171450" indent="-171450">
              <a:buFontTx/>
              <a:buChar char="-"/>
            </a:pPr>
            <a:r>
              <a:rPr lang="nl-NL"/>
              <a:t>probleem: negatieve gebeurtenis resulteert in vermijding. Daardoor kun je geen bekrachtigde ervaring meer opdoen. Leerling concentreert ook op zichzelf en gevoelens (intern) </a:t>
            </a:r>
            <a:r>
              <a:rPr lang="nl-NL" err="1"/>
              <a:t>ipv</a:t>
            </a:r>
            <a:r>
              <a:rPr lang="nl-NL"/>
              <a:t> aansluiting buitenwereld (extern).</a:t>
            </a:r>
          </a:p>
          <a:p>
            <a:pPr marL="171450" indent="-171450">
              <a:buFontTx/>
              <a:buChar char="-"/>
            </a:pPr>
            <a:endParaRPr lang="nl-NL"/>
          </a:p>
          <a:p>
            <a:pPr marL="0" indent="0">
              <a:buFontTx/>
              <a:buNone/>
            </a:pPr>
            <a:r>
              <a:rPr lang="nl-NL"/>
              <a:t>Maak groepjes van 3 – 4 leerlingen.</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6</a:t>
            </a:fld>
            <a:endParaRPr lang="nl-NL"/>
          </a:p>
        </p:txBody>
      </p:sp>
    </p:spTree>
    <p:extLst>
      <p:ext uri="{BB962C8B-B14F-4D97-AF65-F5344CB8AC3E}">
        <p14:creationId xmlns:p14="http://schemas.microsoft.com/office/powerpoint/2010/main" val="380851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Haal nu wat ervaringen uit de groep op.</a:t>
            </a:r>
          </a:p>
          <a:p>
            <a:endParaRPr lang="nl-NL"/>
          </a:p>
          <a:p>
            <a:r>
              <a:rPr lang="nl-NL"/>
              <a:t>G schema gaat ook over het verleggen van de aandacht van de belemmerende overtuiging (angst) naar wat je motiveert.</a:t>
            </a:r>
          </a:p>
          <a:p>
            <a:pPr marL="0" indent="0">
              <a:buFontTx/>
              <a:buNone/>
            </a:pPr>
            <a:endParaRPr lang="nl-NL"/>
          </a:p>
          <a:p>
            <a:pPr marL="0" indent="0">
              <a:buFontTx/>
              <a:buNone/>
            </a:pPr>
            <a:r>
              <a:rPr lang="nl-NL"/>
              <a:t>Dus leerlingen gaan elkaar helpen met 1) belemmerende overtuiging leren hanteren en te concentreren op hetgeen men te weten wil komen. De volgende opdracht gaat over het bepalen van aandachtspunten.</a:t>
            </a:r>
          </a:p>
          <a:p>
            <a:pPr marL="171450" indent="-171450">
              <a:buFontTx/>
              <a:buChar char="-"/>
            </a:pPr>
            <a:endParaRPr lang="nl-NL"/>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nl-NL" kern="100">
              <a:solidFill>
                <a:schemeClr val="bg1"/>
              </a:solidFill>
              <a:effectLst/>
              <a:latin typeface="DM Sans" pitchFamily="2" charset="77"/>
              <a:ea typeface="Calibri" panose="020F0502020204030204" pitchFamily="34" charset="0"/>
              <a:cs typeface="Times New Roman" panose="02020603050405020304" pitchFamily="18" charset="0"/>
            </a:endParaRPr>
          </a:p>
          <a:p>
            <a:endParaRPr lang="nl-NL"/>
          </a:p>
          <a:p>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7</a:t>
            </a:fld>
            <a:endParaRPr lang="nl-NL"/>
          </a:p>
        </p:txBody>
      </p:sp>
    </p:spTree>
    <p:extLst>
      <p:ext uri="{BB962C8B-B14F-4D97-AF65-F5344CB8AC3E}">
        <p14:creationId xmlns:p14="http://schemas.microsoft.com/office/powerpoint/2010/main" val="224369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plan maken, focus op wat </a:t>
            </a:r>
            <a:r>
              <a:rPr lang="nl-NL" b="1"/>
              <a:t>wil </a:t>
            </a:r>
            <a:r>
              <a:rPr lang="nl-NL" b="0"/>
              <a:t>je bereiken.</a:t>
            </a:r>
            <a:endParaRPr lang="nl-NL"/>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9</a:t>
            </a:fld>
            <a:endParaRPr lang="nl-NL"/>
          </a:p>
        </p:txBody>
      </p:sp>
    </p:spTree>
    <p:extLst>
      <p:ext uri="{BB962C8B-B14F-4D97-AF65-F5344CB8AC3E}">
        <p14:creationId xmlns:p14="http://schemas.microsoft.com/office/powerpoint/2010/main" val="241962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spcBef>
                <a:spcPts val="1000"/>
              </a:spcBef>
              <a:buFont typeface="Arial,Sans-Serif"/>
              <a:buChar char="•"/>
            </a:pPr>
            <a:endParaRPr lang="en-US"/>
          </a:p>
        </p:txBody>
      </p:sp>
      <p:sp>
        <p:nvSpPr>
          <p:cNvPr id="4" name="Slide Number Placeholder 3"/>
          <p:cNvSpPr>
            <a:spLocks noGrp="1"/>
          </p:cNvSpPr>
          <p:nvPr>
            <p:ph type="sldNum" sz="quarter" idx="5"/>
          </p:nvPr>
        </p:nvSpPr>
        <p:spPr/>
        <p:txBody>
          <a:bodyPr/>
          <a:lstStyle/>
          <a:p>
            <a:fld id="{C330EE9F-0AA9-6D4A-B198-BCD08E1D68F6}" type="slidenum">
              <a:rPr lang="nl-NL" smtClean="0"/>
              <a:t>10</a:t>
            </a:fld>
            <a:endParaRPr lang="nl-NL"/>
          </a:p>
        </p:txBody>
      </p:sp>
    </p:spTree>
    <p:extLst>
      <p:ext uri="{BB962C8B-B14F-4D97-AF65-F5344CB8AC3E}">
        <p14:creationId xmlns:p14="http://schemas.microsoft.com/office/powerpoint/2010/main" val="205441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7B38-F3A0-E957-1F18-9410CF0B0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5D515-48E6-4E45-E4CA-17DAC8B02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920D2-E23F-9FA1-B4CF-09AEBC82EDD3}"/>
              </a:ext>
            </a:extLst>
          </p:cNvPr>
          <p:cNvSpPr>
            <a:spLocks noGrp="1"/>
          </p:cNvSpPr>
          <p:nvPr>
            <p:ph type="body" idx="1"/>
          </p:nvPr>
        </p:nvSpPr>
        <p:spPr/>
        <p:txBody>
          <a:bodyPr/>
          <a:lstStyle/>
          <a:p>
            <a:pPr marL="285750" indent="-285750">
              <a:lnSpc>
                <a:spcPct val="120000"/>
              </a:lnSpc>
              <a:spcBef>
                <a:spcPts val="1000"/>
              </a:spcBef>
              <a:buFont typeface="Arial,Sans-Serif"/>
              <a:buChar char="•"/>
            </a:pPr>
            <a:endParaRPr lang="en-US"/>
          </a:p>
        </p:txBody>
      </p:sp>
      <p:sp>
        <p:nvSpPr>
          <p:cNvPr id="4" name="Slide Number Placeholder 3">
            <a:extLst>
              <a:ext uri="{FF2B5EF4-FFF2-40B4-BE49-F238E27FC236}">
                <a16:creationId xmlns:a16="http://schemas.microsoft.com/office/drawing/2014/main" id="{EDCD307E-9C49-CFE4-22AD-9AFD7B6907D4}"/>
              </a:ext>
            </a:extLst>
          </p:cNvPr>
          <p:cNvSpPr>
            <a:spLocks noGrp="1"/>
          </p:cNvSpPr>
          <p:nvPr>
            <p:ph type="sldNum" sz="quarter" idx="5"/>
          </p:nvPr>
        </p:nvSpPr>
        <p:spPr/>
        <p:txBody>
          <a:bodyPr/>
          <a:lstStyle/>
          <a:p>
            <a:fld id="{C330EE9F-0AA9-6D4A-B198-BCD08E1D68F6}" type="slidenum">
              <a:rPr lang="nl-NL" smtClean="0"/>
              <a:t>11</a:t>
            </a:fld>
            <a:endParaRPr lang="nl-NL"/>
          </a:p>
        </p:txBody>
      </p:sp>
    </p:spTree>
    <p:extLst>
      <p:ext uri="{BB962C8B-B14F-4D97-AF65-F5344CB8AC3E}">
        <p14:creationId xmlns:p14="http://schemas.microsoft.com/office/powerpoint/2010/main" val="326360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Sluit de workshop </a:t>
            </a:r>
            <a:r>
              <a:rPr lang="nl-NL" err="1"/>
              <a:t>klassicaal</a:t>
            </a:r>
            <a:r>
              <a:rPr lang="nl-NL"/>
              <a:t> af met de </a:t>
            </a:r>
            <a:r>
              <a:rPr lang="nl-NL" err="1"/>
              <a:t>highlights</a:t>
            </a:r>
            <a:r>
              <a:rPr lang="nl-NL"/>
              <a:t>. </a:t>
            </a:r>
          </a:p>
        </p:txBody>
      </p:sp>
      <p:sp>
        <p:nvSpPr>
          <p:cNvPr id="4" name="Tijdelijke aanduiding voor dianummer 3"/>
          <p:cNvSpPr>
            <a:spLocks noGrp="1"/>
          </p:cNvSpPr>
          <p:nvPr>
            <p:ph type="sldNum" sz="quarter" idx="5"/>
          </p:nvPr>
        </p:nvSpPr>
        <p:spPr/>
        <p:txBody>
          <a:bodyPr/>
          <a:lstStyle/>
          <a:p>
            <a:fld id="{B4187BEF-8D6D-3F4A-AE00-2837C92B8B12}" type="slidenum">
              <a:rPr lang="nl-NL" smtClean="0"/>
              <a:pPr/>
              <a:t>12</a:t>
            </a:fld>
            <a:endParaRPr lang="nl-NL"/>
          </a:p>
        </p:txBody>
      </p:sp>
    </p:spTree>
    <p:extLst>
      <p:ext uri="{BB962C8B-B14F-4D97-AF65-F5344CB8AC3E}">
        <p14:creationId xmlns:p14="http://schemas.microsoft.com/office/powerpoint/2010/main" val="2456896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kst + verloop rechtsonder">
    <p:spTree>
      <p:nvGrpSpPr>
        <p:cNvPr id="1" name=""/>
        <p:cNvGrpSpPr/>
        <p:nvPr/>
      </p:nvGrpSpPr>
      <p:grpSpPr>
        <a:xfrm>
          <a:off x="0" y="0"/>
          <a:ext cx="0" cy="0"/>
          <a:chOff x="0" y="0"/>
          <a:chExt cx="0" cy="0"/>
        </a:xfrm>
      </p:grpSpPr>
      <p:pic>
        <p:nvPicPr>
          <p:cNvPr id="5" name="Afbeelding 4" descr="Afbeelding met waas, schermopname, wazig, Kleurrijkheid&#10;&#10;Automatisch gegenereerde beschrijving">
            <a:extLst>
              <a:ext uri="{FF2B5EF4-FFF2-40B4-BE49-F238E27FC236}">
                <a16:creationId xmlns:a16="http://schemas.microsoft.com/office/drawing/2014/main" id="{B2014371-E174-70C0-551C-5F4661BBAA99}"/>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0283D6A1-931C-5C3D-2656-CBB483E15CF0}"/>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8" name="Tijdelijke aanduiding voor tekst 2">
            <a:extLst>
              <a:ext uri="{FF2B5EF4-FFF2-40B4-BE49-F238E27FC236}">
                <a16:creationId xmlns:a16="http://schemas.microsoft.com/office/drawing/2014/main" id="{E2F666D8-79E2-893F-2F58-4BA1B3F4A7BD}"/>
              </a:ext>
            </a:extLst>
          </p:cNvPr>
          <p:cNvSpPr>
            <a:spLocks noGrp="1"/>
          </p:cNvSpPr>
          <p:nvPr>
            <p:ph type="body" idx="13" hasCustomPrompt="1"/>
          </p:nvPr>
        </p:nvSpPr>
        <p:spPr>
          <a:xfrm>
            <a:off x="804123" y="17487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9" name="Tijdelijke aanduiding voor tekst 2">
            <a:extLst>
              <a:ext uri="{FF2B5EF4-FFF2-40B4-BE49-F238E27FC236}">
                <a16:creationId xmlns:a16="http://schemas.microsoft.com/office/drawing/2014/main" id="{6C322DE8-BD2F-4FBA-987F-2B92EE11AF6E}"/>
              </a:ext>
            </a:extLst>
          </p:cNvPr>
          <p:cNvSpPr>
            <a:spLocks noGrp="1"/>
          </p:cNvSpPr>
          <p:nvPr>
            <p:ph type="body" idx="14" hasCustomPrompt="1"/>
          </p:nvPr>
        </p:nvSpPr>
        <p:spPr>
          <a:xfrm>
            <a:off x="804123" y="2857397"/>
            <a:ext cx="5152293"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Tree>
    <p:extLst>
      <p:ext uri="{BB962C8B-B14F-4D97-AF65-F5344CB8AC3E}">
        <p14:creationId xmlns:p14="http://schemas.microsoft.com/office/powerpoint/2010/main" val="243785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kst met vide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B2FFA7-47A0-FF04-6FC5-E582DB1279E8}"/>
              </a:ext>
            </a:extLst>
          </p:cNvPr>
          <p:cNvSpPr/>
          <p:nvPr userDrawn="1"/>
        </p:nvSpPr>
        <p:spPr>
          <a:xfrm>
            <a:off x="-21657" y="0"/>
            <a:ext cx="12192000" cy="6858000"/>
          </a:xfrm>
          <a:prstGeom prst="rect">
            <a:avLst/>
          </a:prstGeom>
          <a:solidFill>
            <a:srgbClr val="000000">
              <a:alpha val="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Afbeelding 2" descr="Afbeelding met Graphics, Lettertype, grafische vormgeving, schermopname&#10;&#10;Automatisch gegenereerde beschrijving">
            <a:extLst>
              <a:ext uri="{FF2B5EF4-FFF2-40B4-BE49-F238E27FC236}">
                <a16:creationId xmlns:a16="http://schemas.microsoft.com/office/drawing/2014/main" id="{F68002AB-93E0-C042-7C37-E8B1E854A516}"/>
              </a:ext>
            </a:extLst>
          </p:cNvPr>
          <p:cNvPicPr>
            <a:picLocks noChangeAspect="1"/>
          </p:cNvPicPr>
          <p:nvPr userDrawn="1"/>
        </p:nvPicPr>
        <p:blipFill>
          <a:blip r:embed="rId2"/>
          <a:stretch>
            <a:fillRect/>
          </a:stretch>
        </p:blipFill>
        <p:spPr>
          <a:xfrm>
            <a:off x="10842258" y="271514"/>
            <a:ext cx="1095608" cy="450381"/>
          </a:xfrm>
          <a:prstGeom prst="rect">
            <a:avLst/>
          </a:prstGeom>
        </p:spPr>
      </p:pic>
      <p:pic>
        <p:nvPicPr>
          <p:cNvPr id="7" name="Picture 6">
            <a:extLst>
              <a:ext uri="{FF2B5EF4-FFF2-40B4-BE49-F238E27FC236}">
                <a16:creationId xmlns:a16="http://schemas.microsoft.com/office/drawing/2014/main" id="{5545B902-8BAA-534F-12CA-FA72F324C76B}"/>
              </a:ext>
            </a:extLst>
          </p:cNvPr>
          <p:cNvPicPr>
            <a:picLocks noChangeAspect="1"/>
          </p:cNvPicPr>
          <p:nvPr userDrawn="1"/>
        </p:nvPicPr>
        <p:blipFill>
          <a:blip r:embed="rId3"/>
          <a:stretch>
            <a:fillRect/>
          </a:stretch>
        </p:blipFill>
        <p:spPr>
          <a:xfrm>
            <a:off x="577850" y="496704"/>
            <a:ext cx="2679700" cy="1892300"/>
          </a:xfrm>
          <a:prstGeom prst="rect">
            <a:avLst/>
          </a:prstGeom>
        </p:spPr>
      </p:pic>
      <p:pic>
        <p:nvPicPr>
          <p:cNvPr id="9" name="Picture 8">
            <a:extLst>
              <a:ext uri="{FF2B5EF4-FFF2-40B4-BE49-F238E27FC236}">
                <a16:creationId xmlns:a16="http://schemas.microsoft.com/office/drawing/2014/main" id="{551CAB76-4E5A-1F5C-0098-9C78F946A81B}"/>
              </a:ext>
            </a:extLst>
          </p:cNvPr>
          <p:cNvPicPr>
            <a:picLocks noChangeAspect="1"/>
          </p:cNvPicPr>
          <p:nvPr userDrawn="1"/>
        </p:nvPicPr>
        <p:blipFill>
          <a:blip r:embed="rId4"/>
          <a:stretch>
            <a:fillRect/>
          </a:stretch>
        </p:blipFill>
        <p:spPr>
          <a:xfrm>
            <a:off x="8710362" y="4438650"/>
            <a:ext cx="2679700" cy="1892300"/>
          </a:xfrm>
          <a:prstGeom prst="rect">
            <a:avLst/>
          </a:prstGeom>
        </p:spPr>
      </p:pic>
      <p:sp>
        <p:nvSpPr>
          <p:cNvPr id="11" name="Tijdelijke aanduiding voor tekst 2">
            <a:extLst>
              <a:ext uri="{FF2B5EF4-FFF2-40B4-BE49-F238E27FC236}">
                <a16:creationId xmlns:a16="http://schemas.microsoft.com/office/drawing/2014/main" id="{EA6752B0-40B0-A107-D3F6-D9965BE353A8}"/>
              </a:ext>
            </a:extLst>
          </p:cNvPr>
          <p:cNvSpPr>
            <a:spLocks noGrp="1"/>
          </p:cNvSpPr>
          <p:nvPr>
            <p:ph type="body" idx="11" hasCustomPrompt="1"/>
          </p:nvPr>
        </p:nvSpPr>
        <p:spPr>
          <a:xfrm>
            <a:off x="1967909" y="1558958"/>
            <a:ext cx="8256182" cy="3740085"/>
          </a:xfrm>
          <a:prstGeom prst="rect">
            <a:avLst/>
          </a:prstGeom>
        </p:spPr>
        <p:txBody>
          <a:bodyPr anchor="ctr"/>
          <a:lstStyle>
            <a:lvl1pPr marL="0" indent="0" algn="ctr">
              <a:lnSpc>
                <a:spcPct val="100000"/>
              </a:lnSpc>
              <a:buNone/>
              <a:defRPr sz="6000" b="1" i="0">
                <a:solidFill>
                  <a:srgbClr val="AA334D"/>
                </a:solidFill>
                <a:latin typeface="Sohne Breit Extrafett" panose="020B0505030202060203" pitchFamily="34"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PLAATS HIER EEN QUOTE DIE DE SLIDE VULT.</a:t>
            </a:r>
          </a:p>
        </p:txBody>
      </p:sp>
    </p:spTree>
    <p:extLst>
      <p:ext uri="{BB962C8B-B14F-4D97-AF65-F5344CB8AC3E}">
        <p14:creationId xmlns:p14="http://schemas.microsoft.com/office/powerpoint/2010/main" val="332221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d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2">
            <a:extLst>
              <a:ext uri="{FF2B5EF4-FFF2-40B4-BE49-F238E27FC236}">
                <a16:creationId xmlns:a16="http://schemas.microsoft.com/office/drawing/2014/main" id="{EB82363E-AAE3-B8F6-6BC5-1FE185EB52D9}"/>
              </a:ext>
            </a:extLst>
          </p:cNvPr>
          <p:cNvSpPr>
            <a:spLocks noGrp="1"/>
          </p:cNvSpPr>
          <p:nvPr>
            <p:ph type="body" idx="1" hasCustomPrompt="1"/>
          </p:nvPr>
        </p:nvSpPr>
        <p:spPr>
          <a:xfrm>
            <a:off x="925630" y="5598834"/>
            <a:ext cx="6428940" cy="678873"/>
          </a:xfrm>
          <a:prstGeom prst="rect">
            <a:avLst/>
          </a:prstGeom>
        </p:spPr>
        <p:txBody>
          <a:bodyPr/>
          <a:lstStyle>
            <a:lvl1pPr marL="0" indent="0">
              <a:lnSpc>
                <a:spcPct val="120000"/>
              </a:lnSpc>
              <a:buNone/>
              <a:defRPr sz="3000" b="0"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tekst toe te voegen </a:t>
            </a:r>
          </a:p>
        </p:txBody>
      </p:sp>
      <p:sp>
        <p:nvSpPr>
          <p:cNvPr id="4" name="Text Placeholder 3">
            <a:extLst>
              <a:ext uri="{FF2B5EF4-FFF2-40B4-BE49-F238E27FC236}">
                <a16:creationId xmlns:a16="http://schemas.microsoft.com/office/drawing/2014/main" id="{717C5BDE-B6B5-75F5-C8AF-BC2F77A4FEE7}"/>
              </a:ext>
            </a:extLst>
          </p:cNvPr>
          <p:cNvSpPr>
            <a:spLocks noGrp="1"/>
          </p:cNvSpPr>
          <p:nvPr>
            <p:ph type="body" sz="quarter" idx="10" hasCustomPrompt="1"/>
          </p:nvPr>
        </p:nvSpPr>
        <p:spPr>
          <a:xfrm>
            <a:off x="925512" y="2991144"/>
            <a:ext cx="7273608" cy="2220935"/>
          </a:xfrm>
          <a:prstGeom prst="rect">
            <a:avLst/>
          </a:prstGeom>
        </p:spPr>
        <p:txBody>
          <a:bodyPr/>
          <a:lstStyle>
            <a:lvl1pPr marL="0" indent="0">
              <a:buNone/>
              <a:defRPr sz="6000" b="1" i="0">
                <a:solidFill>
                  <a:schemeClr val="bg1"/>
                </a:solidFill>
                <a:latin typeface="Sohne Breit Extrafett" panose="020B0505030202060203" pitchFamily="34" charset="77"/>
              </a:defRPr>
            </a:lvl1pPr>
          </a:lstStyle>
          <a:p>
            <a:pPr>
              <a:lnSpc>
                <a:spcPct val="80000"/>
              </a:lnSpc>
            </a:pPr>
            <a:r>
              <a:rPr lang="nl-NL">
                <a:solidFill>
                  <a:schemeClr val="bg1"/>
                </a:solidFill>
              </a:rPr>
              <a:t>KLIKKEN OM EEN TITEL TOE TE VOEGEN.</a:t>
            </a:r>
          </a:p>
        </p:txBody>
      </p:sp>
    </p:spTree>
    <p:extLst>
      <p:ext uri="{BB962C8B-B14F-4D97-AF65-F5344CB8AC3E}">
        <p14:creationId xmlns:p14="http://schemas.microsoft.com/office/powerpoint/2010/main" val="219556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7BBFF92-73DA-1754-317F-A1D565ED4461}"/>
              </a:ext>
            </a:extLst>
          </p:cNvPr>
          <p:cNvSpPr>
            <a:spLocks noGrp="1"/>
          </p:cNvSpPr>
          <p:nvPr>
            <p:ph type="body" idx="11" hasCustomPrompt="1"/>
          </p:nvPr>
        </p:nvSpPr>
        <p:spPr>
          <a:xfrm>
            <a:off x="5784784" y="2118179"/>
            <a:ext cx="5562666" cy="1310821"/>
          </a:xfrm>
          <a:prstGeom prst="rect">
            <a:avLst/>
          </a:prstGeom>
        </p:spPr>
        <p:txBody>
          <a:bodyPr/>
          <a:lstStyle>
            <a:lvl1pPr marL="0" indent="0">
              <a:lnSpc>
                <a:spcPct val="100000"/>
              </a:lnSpc>
              <a:buNone/>
              <a:defRPr sz="28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4" name="Tijdelijke aanduiding voor tekst 2">
            <a:extLst>
              <a:ext uri="{FF2B5EF4-FFF2-40B4-BE49-F238E27FC236}">
                <a16:creationId xmlns:a16="http://schemas.microsoft.com/office/drawing/2014/main" id="{B3C83413-15DF-7C35-DBDE-DCCC3C72782B}"/>
              </a:ext>
            </a:extLst>
          </p:cNvPr>
          <p:cNvSpPr>
            <a:spLocks noGrp="1"/>
          </p:cNvSpPr>
          <p:nvPr>
            <p:ph type="body" idx="10" hasCustomPrompt="1"/>
          </p:nvPr>
        </p:nvSpPr>
        <p:spPr>
          <a:xfrm>
            <a:off x="5784784" y="3739081"/>
            <a:ext cx="5562666" cy="2467964"/>
          </a:xfrm>
          <a:prstGeom prst="rect">
            <a:avLst/>
          </a:prstGeom>
        </p:spPr>
        <p:txBody>
          <a:bodyPr/>
          <a:lstStyle>
            <a:lvl1pPr marL="0" indent="0">
              <a:lnSpc>
                <a:spcPct val="120000"/>
              </a:lnSpc>
              <a:buNone/>
              <a:defRPr sz="1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nl-NL" err="1"/>
              <a:t>Udio</a:t>
            </a:r>
            <a:r>
              <a:rPr lang="nl-NL"/>
              <a:t>. Te </a:t>
            </a:r>
            <a:r>
              <a:rPr lang="nl-NL" err="1"/>
              <a:t>dolorestrum</a:t>
            </a:r>
            <a:r>
              <a:rPr lang="nl-NL"/>
              <a:t> </a:t>
            </a:r>
            <a:r>
              <a:rPr lang="nl-NL" err="1"/>
              <a:t>elit</a:t>
            </a:r>
            <a:r>
              <a:rPr lang="nl-NL"/>
              <a:t> </a:t>
            </a:r>
            <a:r>
              <a:rPr lang="nl-NL" err="1"/>
              <a:t>quatur</a:t>
            </a:r>
            <a:r>
              <a:rPr lang="nl-NL"/>
              <a:t> </a:t>
            </a:r>
            <a:r>
              <a:rPr lang="nl-NL" err="1"/>
              <a:t>aut</a:t>
            </a:r>
            <a:r>
              <a:rPr lang="nl-NL"/>
              <a:t> </a:t>
            </a:r>
            <a:r>
              <a:rPr lang="nl-NL" err="1"/>
              <a:t>andit</a:t>
            </a:r>
            <a:r>
              <a:rPr lang="nl-NL"/>
              <a:t> </a:t>
            </a:r>
            <a:r>
              <a:rPr lang="nl-NL" err="1"/>
              <a:t>voluptate</a:t>
            </a:r>
            <a:r>
              <a:rPr lang="nl-NL"/>
              <a:t> </a:t>
            </a:r>
            <a:r>
              <a:rPr lang="nl-NL" err="1"/>
              <a:t>nulla</a:t>
            </a:r>
            <a:r>
              <a:rPr lang="nl-NL"/>
              <a:t> </a:t>
            </a:r>
            <a:r>
              <a:rPr lang="nl-NL" err="1"/>
              <a:t>sum</a:t>
            </a:r>
            <a:r>
              <a:rPr lang="nl-NL"/>
              <a:t> </a:t>
            </a:r>
            <a:r>
              <a:rPr lang="nl-NL" err="1"/>
              <a:t>reicipsant</a:t>
            </a:r>
            <a:r>
              <a:rPr lang="nl-NL"/>
              <a:t> </a:t>
            </a:r>
            <a:r>
              <a:rPr lang="nl-NL" err="1"/>
              <a:t>enis</a:t>
            </a:r>
            <a:r>
              <a:rPr lang="nl-NL"/>
              <a:t> </a:t>
            </a:r>
            <a:r>
              <a:rPr lang="nl-NL" err="1"/>
              <a:t>sam</a:t>
            </a:r>
            <a:r>
              <a:rPr lang="nl-NL"/>
              <a:t> </a:t>
            </a:r>
            <a:r>
              <a:rPr lang="nl-NL" err="1"/>
              <a:t>quidel</a:t>
            </a:r>
            <a:r>
              <a:rPr lang="nl-NL"/>
              <a:t> </a:t>
            </a:r>
            <a:r>
              <a:rPr lang="nl-NL" err="1"/>
              <a:t>ellupta</a:t>
            </a:r>
            <a:r>
              <a:rPr lang="nl-NL"/>
              <a:t> </a:t>
            </a:r>
            <a:r>
              <a:rPr lang="nl-NL" err="1"/>
              <a:t>quae</a:t>
            </a:r>
            <a:r>
              <a:rPr lang="nl-NL"/>
              <a:t> </a:t>
            </a:r>
            <a:r>
              <a:rPr lang="nl-NL" err="1"/>
              <a:t>doluptatem</a:t>
            </a:r>
            <a:r>
              <a:rPr lang="nl-NL"/>
              <a:t> </a:t>
            </a:r>
            <a:r>
              <a:rPr lang="nl-NL" err="1"/>
              <a:t>lignam</a:t>
            </a:r>
            <a:r>
              <a:rPr lang="nl-NL"/>
              <a:t> </a:t>
            </a:r>
            <a:r>
              <a:rPr lang="nl-NL" err="1"/>
              <a:t>conem</a:t>
            </a:r>
            <a:r>
              <a:rPr lang="nl-NL"/>
              <a:t> </a:t>
            </a:r>
            <a:r>
              <a:rPr lang="nl-NL" err="1"/>
              <a:t>nonsequam</a:t>
            </a:r>
            <a:r>
              <a:rPr lang="nl-NL"/>
              <a:t> </a:t>
            </a:r>
            <a:r>
              <a:rPr lang="nl-NL" err="1"/>
              <a:t>fugias</a:t>
            </a:r>
            <a:r>
              <a:rPr lang="nl-NL"/>
              <a:t> modi.</a:t>
            </a:r>
          </a:p>
          <a:p>
            <a:pPr lvl="0"/>
            <a:endParaRPr lang="nl-NL"/>
          </a:p>
          <a:p>
            <a:pPr lvl="0"/>
            <a:endParaRPr lang="nl-NL"/>
          </a:p>
        </p:txBody>
      </p:sp>
      <p:sp>
        <p:nvSpPr>
          <p:cNvPr id="2" name="Tijdelijke aanduiding voor inhoud 3">
            <a:extLst>
              <a:ext uri="{FF2B5EF4-FFF2-40B4-BE49-F238E27FC236}">
                <a16:creationId xmlns:a16="http://schemas.microsoft.com/office/drawing/2014/main" id="{339032BD-3B62-B5DC-0A09-773BAE07D804}"/>
              </a:ext>
            </a:extLst>
          </p:cNvPr>
          <p:cNvSpPr>
            <a:spLocks noGrp="1"/>
          </p:cNvSpPr>
          <p:nvPr>
            <p:ph sz="half" idx="2"/>
          </p:nvPr>
        </p:nvSpPr>
        <p:spPr>
          <a:xfrm>
            <a:off x="839788" y="981075"/>
            <a:ext cx="4377105" cy="5208588"/>
          </a:xfrm>
          <a:prstGeom prst="rect">
            <a:avLst/>
          </a:prstGeom>
        </p:spPr>
        <p:txBody>
          <a:bodyPr/>
          <a:lstStyle>
            <a:lvl1pPr marL="0" indent="0">
              <a:lnSpc>
                <a:spcPct val="100000"/>
              </a:lnSpc>
              <a:buNone/>
              <a:defRPr b="0" i="0">
                <a:solidFill>
                  <a:schemeClr val="accent5"/>
                </a:solidFill>
                <a:latin typeface="DM Sans 14pt" pitchFamily="2" charset="77"/>
              </a:defRPr>
            </a:lvl1pPr>
            <a:lvl2pPr>
              <a:lnSpc>
                <a:spcPct val="100000"/>
              </a:lnSpc>
              <a:defRPr b="0" i="0">
                <a:solidFill>
                  <a:schemeClr val="accent5"/>
                </a:solidFill>
                <a:latin typeface="DM Sans 14pt" pitchFamily="2" charset="77"/>
              </a:defRPr>
            </a:lvl2pPr>
            <a:lvl3pPr>
              <a:lnSpc>
                <a:spcPct val="100000"/>
              </a:lnSpc>
              <a:defRPr b="0" i="0">
                <a:solidFill>
                  <a:schemeClr val="accent5"/>
                </a:solidFill>
                <a:latin typeface="DM Sans 14pt" pitchFamily="2" charset="77"/>
              </a:defRPr>
            </a:lvl3pPr>
            <a:lvl4pPr>
              <a:defRPr b="0" i="0">
                <a:solidFill>
                  <a:schemeClr val="accent5"/>
                </a:solidFill>
                <a:latin typeface="DM Sans 14pt" pitchFamily="2" charset="77"/>
              </a:defRPr>
            </a:lvl4pPr>
            <a:lvl5pPr>
              <a:defRPr b="0" i="0">
                <a:solidFill>
                  <a:schemeClr val="accent5"/>
                </a:solidFill>
                <a:latin typeface="DM Sans 14pt" pitchFamily="2" charset="77"/>
              </a:defRPr>
            </a:lvl5pPr>
          </a:lstStyle>
          <a:p>
            <a:pPr lvl="0"/>
            <a:r>
              <a:rPr lang="nl-NL"/>
              <a:t>Klikken om de tekststijl van het model te bewerken</a:t>
            </a:r>
          </a:p>
          <a:p>
            <a:pPr lvl="1"/>
            <a:r>
              <a:rPr lang="nl-NL"/>
              <a:t>Tweede niveau</a:t>
            </a:r>
          </a:p>
          <a:p>
            <a:pPr lvl="2"/>
            <a:r>
              <a:rPr lang="nl-NL"/>
              <a:t>Derde niveau</a:t>
            </a:r>
          </a:p>
        </p:txBody>
      </p:sp>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258" y="271514"/>
            <a:ext cx="1095608" cy="450381"/>
          </a:xfrm>
          <a:prstGeom prst="rect">
            <a:avLst/>
          </a:prstGeom>
        </p:spPr>
      </p:pic>
    </p:spTree>
    <p:extLst>
      <p:ext uri="{BB962C8B-B14F-4D97-AF65-F5344CB8AC3E}">
        <p14:creationId xmlns:p14="http://schemas.microsoft.com/office/powerpoint/2010/main" val="183441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3AD-402C-286A-E633-71A2C20063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CE9E674-9546-D774-91D1-42AB497E9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3582345-DBBF-483F-1B32-D9DCBA003690}"/>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A342C8AD-A475-DAFD-716B-4EC1444AAAA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8F97E94-871C-B1F6-9356-1E9DC92610A2}"/>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199557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A1AB-EECF-7A72-C017-B42B3C630242}"/>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FEC083AC-3C52-F274-5134-087A074568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0DE3069-2996-D138-22F3-6D6E33D0D60E}"/>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FC8135AB-91F3-7314-7581-E21C620E011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B16B8DA-92EE-5805-88D6-82A10EAC5020}"/>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261013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B908-DD05-5EED-0E48-7D57D2C52E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E7CFCEA5-515E-8980-F057-8F92F0FDA1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43263A-4EE3-A680-8638-57EECB98C3DE}"/>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49630251-552F-4936-2429-748B721FBA3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179099E-15E7-4058-324E-D5B2A3265CDE}"/>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142606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F8BF-7187-6DCD-E78A-30CEF9A6A579}"/>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2E09A9CE-A026-890B-0A1D-C6E60BC763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1C3FDA21-CD78-8266-8584-DB28814A3D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1204C3BD-40EE-747D-7795-8C8F93C71A41}"/>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6" name="Footer Placeholder 5">
            <a:extLst>
              <a:ext uri="{FF2B5EF4-FFF2-40B4-BE49-F238E27FC236}">
                <a16:creationId xmlns:a16="http://schemas.microsoft.com/office/drawing/2014/main" id="{8AAA484A-3BCC-D05F-2495-CBC8F639BC09}"/>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09577BF-481B-32DE-C686-2D15A69BD786}"/>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604376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9375-6B61-FAA9-B88F-26BAFB1ABFC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533CB134-F02E-0376-FA0E-868623BF7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C0F299-B1D3-C563-CF8B-4CFA95C284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1DD6918D-C862-19F2-73EB-EC8F1D4B5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6FDCE7-2970-E436-5B62-BC63FE659A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AB53C628-B692-DFCD-F7CD-B684B14A4BF3}"/>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8" name="Footer Placeholder 7">
            <a:extLst>
              <a:ext uri="{FF2B5EF4-FFF2-40B4-BE49-F238E27FC236}">
                <a16:creationId xmlns:a16="http://schemas.microsoft.com/office/drawing/2014/main" id="{2CCC0C77-9D3F-BBE6-61A2-78B8C5F7D9A8}"/>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5F4160FB-0562-089B-31F9-E8962A247055}"/>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328485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126E-A152-77B4-5138-A61C1B83B4EF}"/>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0ACBECCE-33EE-20E7-D080-6E4D071C6526}"/>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4" name="Footer Placeholder 3">
            <a:extLst>
              <a:ext uri="{FF2B5EF4-FFF2-40B4-BE49-F238E27FC236}">
                <a16:creationId xmlns:a16="http://schemas.microsoft.com/office/drawing/2014/main" id="{3FA26051-080D-BE54-5293-BF55D580994F}"/>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5BB72CA-B15A-65E9-E9FF-C0C21C0BBEA5}"/>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3113652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EBFAC-646A-1170-A0B6-4650A9928262}"/>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3" name="Footer Placeholder 2">
            <a:extLst>
              <a:ext uri="{FF2B5EF4-FFF2-40B4-BE49-F238E27FC236}">
                <a16:creationId xmlns:a16="http://schemas.microsoft.com/office/drawing/2014/main" id="{F5614D85-5419-F39D-10FF-5A1D59CE40DE}"/>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3196948D-E2C7-7D77-195E-B2FD7880919F}"/>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149577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el tekst">
    <p:spTree>
      <p:nvGrpSpPr>
        <p:cNvPr id="1" name=""/>
        <p:cNvGrpSpPr/>
        <p:nvPr/>
      </p:nvGrpSpPr>
      <p:grpSpPr>
        <a:xfrm>
          <a:off x="0" y="0"/>
          <a:ext cx="0" cy="0"/>
          <a:chOff x="0" y="0"/>
          <a:chExt cx="0" cy="0"/>
        </a:xfrm>
      </p:grpSpPr>
      <p:pic>
        <p:nvPicPr>
          <p:cNvPr id="11" name="Afbeelding 4" descr="Afbeelding met waas, schermopname, wazig, Kleurrijkheid&#10;&#10;Automatisch gegenereerde beschrijving">
            <a:extLst>
              <a:ext uri="{FF2B5EF4-FFF2-40B4-BE49-F238E27FC236}">
                <a16:creationId xmlns:a16="http://schemas.microsoft.com/office/drawing/2014/main" id="{A06E87C2-B1E3-8109-B67F-922F6D6DBD65}"/>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2" name="Tijdelijke aanduiding voor tekst 2">
            <a:extLst>
              <a:ext uri="{FF2B5EF4-FFF2-40B4-BE49-F238E27FC236}">
                <a16:creationId xmlns:a16="http://schemas.microsoft.com/office/drawing/2014/main" id="{4CE6FC6F-8005-3C92-9935-BCFB87ECEBB0}"/>
              </a:ext>
            </a:extLst>
          </p:cNvPr>
          <p:cNvSpPr>
            <a:spLocks noGrp="1"/>
          </p:cNvSpPr>
          <p:nvPr>
            <p:ph type="body" idx="13" hasCustomPrompt="1"/>
          </p:nvPr>
        </p:nvSpPr>
        <p:spPr>
          <a:xfrm>
            <a:off x="804123" y="17487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7" name="Tijdelijke aanduiding voor tekst 2">
            <a:extLst>
              <a:ext uri="{FF2B5EF4-FFF2-40B4-BE49-F238E27FC236}">
                <a16:creationId xmlns:a16="http://schemas.microsoft.com/office/drawing/2014/main" id="{F3975CAB-FAF7-DFCD-72C8-B66EDE5F54E0}"/>
              </a:ext>
            </a:extLst>
          </p:cNvPr>
          <p:cNvSpPr>
            <a:spLocks noGrp="1"/>
          </p:cNvSpPr>
          <p:nvPr>
            <p:ph type="body" idx="14" hasCustomPrompt="1"/>
          </p:nvPr>
        </p:nvSpPr>
        <p:spPr>
          <a:xfrm>
            <a:off x="804123" y="2857397"/>
            <a:ext cx="5152293"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
        <p:nvSpPr>
          <p:cNvPr id="10" name="Tijdelijke aanduiding voor tekst 2">
            <a:extLst>
              <a:ext uri="{FF2B5EF4-FFF2-40B4-BE49-F238E27FC236}">
                <a16:creationId xmlns:a16="http://schemas.microsoft.com/office/drawing/2014/main" id="{3056FCE9-3FBC-DBC8-E29B-9ECA80E5783C}"/>
              </a:ext>
            </a:extLst>
          </p:cNvPr>
          <p:cNvSpPr>
            <a:spLocks noGrp="1"/>
          </p:cNvSpPr>
          <p:nvPr>
            <p:ph type="body" idx="16" hasCustomPrompt="1"/>
          </p:nvPr>
        </p:nvSpPr>
        <p:spPr>
          <a:xfrm>
            <a:off x="6237769" y="2857397"/>
            <a:ext cx="5152293"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Tree>
    <p:extLst>
      <p:ext uri="{BB962C8B-B14F-4D97-AF65-F5344CB8AC3E}">
        <p14:creationId xmlns:p14="http://schemas.microsoft.com/office/powerpoint/2010/main" val="437155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1921-0E87-E6DC-0F90-236DC82078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772E66F0-9BC6-CC23-DA96-E1ADC2CF0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19A2A6AD-43B6-7066-C0C3-1B5A550A6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E39DFF-B286-B2DD-0503-9EEF1B655142}"/>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6" name="Footer Placeholder 5">
            <a:extLst>
              <a:ext uri="{FF2B5EF4-FFF2-40B4-BE49-F238E27FC236}">
                <a16:creationId xmlns:a16="http://schemas.microsoft.com/office/drawing/2014/main" id="{AF3D8FEA-7D93-1DDA-6817-774F48EAC552}"/>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885D834-F574-BB96-13DB-D8ED97C8D8C4}"/>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2373062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68F1-67E5-6B59-E98D-DB7A88EA24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4661407-8C1B-6709-6A1E-4BB548005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B6A9972B-2321-4E1B-3AC5-3A7AC2FF0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46C3F7-6CE1-EC45-DD9C-F66A22E93123}"/>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6" name="Footer Placeholder 5">
            <a:extLst>
              <a:ext uri="{FF2B5EF4-FFF2-40B4-BE49-F238E27FC236}">
                <a16:creationId xmlns:a16="http://schemas.microsoft.com/office/drawing/2014/main" id="{D80E801E-3E57-B044-21C3-A3EC7C72C25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1270A318-7792-D4BA-03E4-4FE1BF55360B}"/>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529039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CD22-6C84-B562-C520-7393EB3AC10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F2D70106-3BD4-9ACB-FEAE-591A421E33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D508313-D5A7-5B6F-6750-96D2D6E3F9D1}"/>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18E47FC1-8691-8031-71DF-3335992B636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0A72ED6-01E8-D255-8818-85189E132201}"/>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2698995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C8B52-F2A7-2047-AE0A-B48D6E196DE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A91C439-04E7-E835-5C57-46108B92FA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5187EF8-90C2-3842-95CD-04142D99EB75}"/>
              </a:ext>
            </a:extLst>
          </p:cNvPr>
          <p:cNvSpPr>
            <a:spLocks noGrp="1"/>
          </p:cNvSpPr>
          <p:nvPr>
            <p:ph type="dt" sz="half" idx="10"/>
          </p:nvPr>
        </p:nvSpPr>
        <p:spPr/>
        <p:txBody>
          <a:body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0AFD687E-3C4B-1E14-3AF9-AEC21581928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862F281-9755-1CCF-BAF0-5C9ACDA22FB6}"/>
              </a:ext>
            </a:extLst>
          </p:cNvPr>
          <p:cNvSpPr>
            <a:spLocks noGrp="1"/>
          </p:cNvSpPr>
          <p:nvPr>
            <p:ph type="sldNum" sz="quarter" idx="12"/>
          </p:nvPr>
        </p:nvSpPr>
        <p:spPr/>
        <p:txBody>
          <a:bodyPr/>
          <a:lstStyle/>
          <a:p>
            <a:fld id="{8077B3DD-05FE-0341-9E96-0EAAF4BAFE0B}" type="slidenum">
              <a:rPr lang="en-NL" smtClean="0"/>
              <a:t>‹nr.›</a:t>
            </a:fld>
            <a:endParaRPr lang="en-NL"/>
          </a:p>
        </p:txBody>
      </p:sp>
    </p:spTree>
    <p:extLst>
      <p:ext uri="{BB962C8B-B14F-4D97-AF65-F5344CB8AC3E}">
        <p14:creationId xmlns:p14="http://schemas.microsoft.com/office/powerpoint/2010/main" val="3712847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386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F55CA-32DC-8FE7-9CF3-6A405862A4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C69A4A-F0D1-AC60-1D78-7116A4F0F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1735CE0-AA1C-97F5-2039-E76E12779057}"/>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FCF46BE7-F75C-3A9B-3EF1-4065122CEC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190959-D412-EA14-1E21-362DFA39FD6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25781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5FA73-EF8D-2749-5D3C-6940A0D2CB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81C70C-27ED-5A99-5940-62802E4E0B6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5DE42E-0DE2-BDD9-B5AF-8946A608498A}"/>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B3795E50-281E-6A1B-B382-910733FBEC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6084BA-16F1-7667-956B-FB6FEB1AD76A}"/>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3012883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F9E3A-FC28-C9DA-710B-D1C7E62FC43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1E1E4D0-66B7-2ECA-97CC-154368420F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27879AC-EF0C-79C7-852F-49CC32067F5B}"/>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4CD00425-59B7-DA26-9032-F0A638C3F4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CCEBAC-6A67-1AA4-608B-5B16257D341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95754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BBB94-92D3-B815-A5B5-F207EED656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816EA8-2653-2654-B5F9-634A5C39C5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B173F23-FE4F-BB71-1DE1-FCDF6310342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1CF6DB8-65C2-F524-9924-3A6E7F7418CE}"/>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79B78037-F843-D4A2-51D7-FFAC3F4CD4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70C59D-6108-BD2C-6232-2D9BF32C741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6253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DABFA-E549-DFD5-F337-86D652BF3A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BB3E3FE-0956-324F-00D1-AC424FEE4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EB2F2A5-F9FC-ED99-5E61-35868E1667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7F3A919-1830-DC79-3E96-C3D1C7A9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E066EE-8362-ED83-1F8A-92CBF15B96D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96D41D-FD82-FEA6-D96F-FEBE53957EFC}"/>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8" name="Tijdelijke aanduiding voor voettekst 7">
            <a:extLst>
              <a:ext uri="{FF2B5EF4-FFF2-40B4-BE49-F238E27FC236}">
                <a16:creationId xmlns:a16="http://schemas.microsoft.com/office/drawing/2014/main" id="{B7ED26EC-7ED0-85F5-2253-DAE735992D3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7CD72D-71D2-7500-1474-E390515E5F2C}"/>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09860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atje links tekst rechts">
    <p:spTree>
      <p:nvGrpSpPr>
        <p:cNvPr id="1" name=""/>
        <p:cNvGrpSpPr/>
        <p:nvPr/>
      </p:nvGrpSpPr>
      <p:grpSpPr>
        <a:xfrm>
          <a:off x="0" y="0"/>
          <a:ext cx="0" cy="0"/>
          <a:chOff x="0" y="0"/>
          <a:chExt cx="0" cy="0"/>
        </a:xfrm>
      </p:grpSpPr>
      <p:pic>
        <p:nvPicPr>
          <p:cNvPr id="2" name="Afbeelding 1" descr="Afbeelding met Graphics, Lettertype, grafische vormgeving, schermopname&#10;&#10;Automatisch gegenereerde beschrijving">
            <a:extLst>
              <a:ext uri="{FF2B5EF4-FFF2-40B4-BE49-F238E27FC236}">
                <a16:creationId xmlns:a16="http://schemas.microsoft.com/office/drawing/2014/main" id="{59D45AB4-435E-1E86-5D7A-94B8B83F3686}"/>
              </a:ext>
            </a:extLst>
          </p:cNvPr>
          <p:cNvPicPr>
            <a:picLocks noChangeAspect="1"/>
          </p:cNvPicPr>
          <p:nvPr userDrawn="1"/>
        </p:nvPicPr>
        <p:blipFill>
          <a:blip r:embed="rId2"/>
          <a:stretch>
            <a:fillRect/>
          </a:stretch>
        </p:blipFill>
        <p:spPr>
          <a:xfrm>
            <a:off x="10842258" y="271514"/>
            <a:ext cx="1095608" cy="450381"/>
          </a:xfrm>
          <a:prstGeom prst="rect">
            <a:avLst/>
          </a:prstGeom>
        </p:spPr>
      </p:pic>
      <p:sp>
        <p:nvSpPr>
          <p:cNvPr id="3" name="Tijdelijke aanduiding voor tekst 2">
            <a:extLst>
              <a:ext uri="{FF2B5EF4-FFF2-40B4-BE49-F238E27FC236}">
                <a16:creationId xmlns:a16="http://schemas.microsoft.com/office/drawing/2014/main" id="{6E6A4957-0B57-CEC3-A973-0973FA8EE74E}"/>
              </a:ext>
            </a:extLst>
          </p:cNvPr>
          <p:cNvSpPr>
            <a:spLocks noGrp="1"/>
          </p:cNvSpPr>
          <p:nvPr>
            <p:ph type="body" idx="12" hasCustomPrompt="1"/>
          </p:nvPr>
        </p:nvSpPr>
        <p:spPr>
          <a:xfrm>
            <a:off x="5786338" y="2510526"/>
            <a:ext cx="5562666" cy="918474"/>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5" name="Tijdelijke aanduiding voor tekst 2">
            <a:extLst>
              <a:ext uri="{FF2B5EF4-FFF2-40B4-BE49-F238E27FC236}">
                <a16:creationId xmlns:a16="http://schemas.microsoft.com/office/drawing/2014/main" id="{94FE22D9-ABA4-1A5F-3337-AAF825FC366F}"/>
              </a:ext>
            </a:extLst>
          </p:cNvPr>
          <p:cNvSpPr>
            <a:spLocks noGrp="1"/>
          </p:cNvSpPr>
          <p:nvPr>
            <p:ph type="body" idx="13" hasCustomPrompt="1"/>
          </p:nvPr>
        </p:nvSpPr>
        <p:spPr>
          <a:xfrm>
            <a:off x="5786338" y="3701660"/>
            <a:ext cx="5562666"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sp>
        <p:nvSpPr>
          <p:cNvPr id="6" name="Tijdelijke aanduiding voor inhoud 3">
            <a:extLst>
              <a:ext uri="{FF2B5EF4-FFF2-40B4-BE49-F238E27FC236}">
                <a16:creationId xmlns:a16="http://schemas.microsoft.com/office/drawing/2014/main" id="{2C704C15-E6C7-5BC6-E564-19FE3B4289AF}"/>
              </a:ext>
            </a:extLst>
          </p:cNvPr>
          <p:cNvSpPr>
            <a:spLocks noGrp="1"/>
          </p:cNvSpPr>
          <p:nvPr>
            <p:ph sz="half" idx="14" hasCustomPrompt="1"/>
          </p:nvPr>
        </p:nvSpPr>
        <p:spPr>
          <a:xfrm>
            <a:off x="842996" y="961036"/>
            <a:ext cx="4377105" cy="5208588"/>
          </a:xfrm>
          <a:prstGeom prst="rect">
            <a:avLst/>
          </a:prstGeom>
        </p:spPr>
        <p:txBody>
          <a:bodyPr/>
          <a:lstStyle>
            <a:lvl1pPr marL="0" indent="0">
              <a:lnSpc>
                <a:spcPct val="100000"/>
              </a:lnSpc>
              <a:buNone/>
              <a:defRPr b="0" i="0">
                <a:solidFill>
                  <a:schemeClr val="accent6"/>
                </a:solidFill>
                <a:latin typeface="DM Sans 14pt" pitchFamily="2" charset="77"/>
              </a:defRPr>
            </a:lvl1pPr>
            <a:lvl2pPr>
              <a:defRPr b="0" i="0">
                <a:solidFill>
                  <a:schemeClr val="accent5"/>
                </a:solidFill>
                <a:latin typeface="DM Sans 14pt" pitchFamily="2" charset="77"/>
              </a:defRPr>
            </a:lvl2pPr>
            <a:lvl3pPr>
              <a:defRPr b="0" i="0">
                <a:solidFill>
                  <a:schemeClr val="accent5"/>
                </a:solidFill>
                <a:latin typeface="DM Sans 14pt" pitchFamily="2" charset="77"/>
              </a:defRPr>
            </a:lvl3pPr>
            <a:lvl4pPr>
              <a:defRPr b="0" i="0">
                <a:solidFill>
                  <a:schemeClr val="accent5"/>
                </a:solidFill>
                <a:latin typeface="DM Sans 14pt" pitchFamily="2" charset="77"/>
              </a:defRPr>
            </a:lvl4pPr>
            <a:lvl5pPr>
              <a:defRPr b="0" i="0">
                <a:solidFill>
                  <a:schemeClr val="accent5"/>
                </a:solidFill>
                <a:latin typeface="DM Sans 14pt" pitchFamily="2" charset="77"/>
              </a:defRPr>
            </a:lvl5pPr>
          </a:lstStyle>
          <a:p>
            <a:pPr lvl="0"/>
            <a:r>
              <a:rPr lang="nl-NL"/>
              <a:t>Klikken om een object toe te voegen</a:t>
            </a:r>
          </a:p>
        </p:txBody>
      </p:sp>
    </p:spTree>
    <p:extLst>
      <p:ext uri="{BB962C8B-B14F-4D97-AF65-F5344CB8AC3E}">
        <p14:creationId xmlns:p14="http://schemas.microsoft.com/office/powerpoint/2010/main" val="4094496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288A4-757C-F332-E41A-0CE01F4050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0AA62A-21C4-DF5C-AFB0-B5BEE504A1B3}"/>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4" name="Tijdelijke aanduiding voor voettekst 3">
            <a:extLst>
              <a:ext uri="{FF2B5EF4-FFF2-40B4-BE49-F238E27FC236}">
                <a16:creationId xmlns:a16="http://schemas.microsoft.com/office/drawing/2014/main" id="{FEC60180-8C9C-B3F1-C8D3-CF7909B6A3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58B8746-2B11-3F95-8BC7-5580F46612A5}"/>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03129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C05F9E-FB71-EC04-2801-7875F942B9BB}"/>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3" name="Tijdelijke aanduiding voor voettekst 2">
            <a:extLst>
              <a:ext uri="{FF2B5EF4-FFF2-40B4-BE49-F238E27FC236}">
                <a16:creationId xmlns:a16="http://schemas.microsoft.com/office/drawing/2014/main" id="{4A4E19B9-8CD6-C525-6F75-D92E4A4E001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48CDCA-88D2-E9F6-BFFC-46D3F584613F}"/>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708187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3B2DB-CEA9-74E5-63BA-4F69EB346C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940275F-52B8-1689-6E4D-20B89E59A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6134D01-B9F2-27E8-6827-67B6B8382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369D08-7780-EC6B-6F5A-286ECDC2E7E8}"/>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E7AC369F-94EA-D3C6-7315-D7EF0916A4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8C84676-CC3E-03BD-1751-B3E5D1FE2A08}"/>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1812947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C5F9A-2682-FF2D-B78C-7D2DF7C73AC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223D83D-3F9D-C7EE-17C0-7FB21D0AC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8C8064A-359D-4137-AF1F-3BC5C255C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86CCFBD-9B8A-3C11-8150-EBA98F6F427B}"/>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6E9D4CB9-589A-3038-A5C9-0D51B16A9A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6C21AA-6047-09E3-49AD-27B39CBCF507}"/>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2725647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F04E4-918C-A45D-B802-BF3AA32E8EF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B69BFA2-395E-8569-6CF2-B04881D87B9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076432-FFAF-F71F-FCD4-CD907F2AE676}"/>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0CA85863-7C49-0FF2-F2B7-D9EE552E40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A634A0-3E95-E50F-EAF5-70064FE9A2B8}"/>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4253924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1DE063-648D-898C-EC8F-4E903DEB37E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665C5F2-D961-3737-5CE6-55382FCCC58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5DBF86-82AF-062D-964C-1DC60B95DA85}"/>
              </a:ext>
            </a:extLst>
          </p:cNvPr>
          <p:cNvSpPr>
            <a:spLocks noGrp="1"/>
          </p:cNvSpPr>
          <p:nvPr>
            <p:ph type="dt" sz="half" idx="10"/>
          </p:nvPr>
        </p:nvSpPr>
        <p:spPr/>
        <p:txBody>
          <a:body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5958ECAA-8748-B942-BEF1-89429A2C04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B5E39B-836D-AD91-2B8C-0C081635B4E6}"/>
              </a:ext>
            </a:extLst>
          </p:cNvPr>
          <p:cNvSpPr>
            <a:spLocks noGrp="1"/>
          </p:cNvSpPr>
          <p:nvPr>
            <p:ph type="sldNum" sz="quarter" idx="12"/>
          </p:nvPr>
        </p:nvSpPr>
        <p:spPr/>
        <p:txBody>
          <a:bodyPr/>
          <a:lstStyle/>
          <a:p>
            <a:fld id="{E4279425-C6A5-470E-92FE-893FC2751C7D}" type="slidenum">
              <a:rPr lang="nl-NL" smtClean="0"/>
              <a:t>‹nr.›</a:t>
            </a:fld>
            <a:endParaRPr lang="nl-NL"/>
          </a:p>
        </p:txBody>
      </p:sp>
    </p:spTree>
    <p:extLst>
      <p:ext uri="{BB962C8B-B14F-4D97-AF65-F5344CB8AC3E}">
        <p14:creationId xmlns:p14="http://schemas.microsoft.com/office/powerpoint/2010/main" val="57634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links plaatje rechts">
    <p:spTree>
      <p:nvGrpSpPr>
        <p:cNvPr id="1" name=""/>
        <p:cNvGrpSpPr/>
        <p:nvPr/>
      </p:nvGrpSpPr>
      <p:grpSpPr>
        <a:xfrm>
          <a:off x="0" y="0"/>
          <a:ext cx="0" cy="0"/>
          <a:chOff x="0" y="0"/>
          <a:chExt cx="0" cy="0"/>
        </a:xfrm>
      </p:grpSpPr>
      <p:pic>
        <p:nvPicPr>
          <p:cNvPr id="7" name="Afbeelding 6" descr="Afbeelding met Graphics, Lettertype, grafische vormgeving, schermopname&#10;&#10;Automatisch gegenereerde beschrijving">
            <a:extLst>
              <a:ext uri="{FF2B5EF4-FFF2-40B4-BE49-F238E27FC236}">
                <a16:creationId xmlns:a16="http://schemas.microsoft.com/office/drawing/2014/main" id="{195D4557-C610-1494-F4D3-450ED95EF786}"/>
              </a:ext>
            </a:extLst>
          </p:cNvPr>
          <p:cNvPicPr>
            <a:picLocks noChangeAspect="1"/>
          </p:cNvPicPr>
          <p:nvPr userDrawn="1"/>
        </p:nvPicPr>
        <p:blipFill>
          <a:blip r:embed="rId2"/>
          <a:stretch>
            <a:fillRect/>
          </a:stretch>
        </p:blipFill>
        <p:spPr>
          <a:xfrm>
            <a:off x="10842258" y="271514"/>
            <a:ext cx="1095608" cy="450381"/>
          </a:xfrm>
          <a:prstGeom prst="rect">
            <a:avLst/>
          </a:prstGeom>
        </p:spPr>
      </p:pic>
      <p:sp>
        <p:nvSpPr>
          <p:cNvPr id="4" name="Tijdelijke aanduiding voor tekst 2">
            <a:extLst>
              <a:ext uri="{FF2B5EF4-FFF2-40B4-BE49-F238E27FC236}">
                <a16:creationId xmlns:a16="http://schemas.microsoft.com/office/drawing/2014/main" id="{D9602014-B127-E62C-8514-FD031DA9F05F}"/>
              </a:ext>
            </a:extLst>
          </p:cNvPr>
          <p:cNvSpPr>
            <a:spLocks noGrp="1"/>
          </p:cNvSpPr>
          <p:nvPr>
            <p:ph type="body" idx="12" hasCustomPrompt="1"/>
          </p:nvPr>
        </p:nvSpPr>
        <p:spPr>
          <a:xfrm>
            <a:off x="842996" y="2510526"/>
            <a:ext cx="5562666" cy="918474"/>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5" name="Tijdelijke aanduiding voor tekst 2">
            <a:extLst>
              <a:ext uri="{FF2B5EF4-FFF2-40B4-BE49-F238E27FC236}">
                <a16:creationId xmlns:a16="http://schemas.microsoft.com/office/drawing/2014/main" id="{341DCFD3-04C6-4B7D-A5C6-6097842FB2D8}"/>
              </a:ext>
            </a:extLst>
          </p:cNvPr>
          <p:cNvSpPr>
            <a:spLocks noGrp="1"/>
          </p:cNvSpPr>
          <p:nvPr>
            <p:ph type="body" idx="15" hasCustomPrompt="1"/>
          </p:nvPr>
        </p:nvSpPr>
        <p:spPr>
          <a:xfrm>
            <a:off x="842996" y="3701660"/>
            <a:ext cx="5562666" cy="2488003"/>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sp>
        <p:nvSpPr>
          <p:cNvPr id="8" name="Tijdelijke aanduiding voor inhoud 3">
            <a:extLst>
              <a:ext uri="{FF2B5EF4-FFF2-40B4-BE49-F238E27FC236}">
                <a16:creationId xmlns:a16="http://schemas.microsoft.com/office/drawing/2014/main" id="{57B84043-BBC0-6A38-BFF5-752372EE5D19}"/>
              </a:ext>
            </a:extLst>
          </p:cNvPr>
          <p:cNvSpPr>
            <a:spLocks noGrp="1"/>
          </p:cNvSpPr>
          <p:nvPr>
            <p:ph sz="half" idx="16" hasCustomPrompt="1"/>
          </p:nvPr>
        </p:nvSpPr>
        <p:spPr>
          <a:xfrm>
            <a:off x="6971899" y="981075"/>
            <a:ext cx="4377105" cy="5208588"/>
          </a:xfrm>
          <a:prstGeom prst="rect">
            <a:avLst/>
          </a:prstGeom>
        </p:spPr>
        <p:txBody>
          <a:bodyPr/>
          <a:lstStyle>
            <a:lvl1pPr marL="0" indent="0">
              <a:lnSpc>
                <a:spcPct val="100000"/>
              </a:lnSpc>
              <a:buNone/>
              <a:defRPr b="0" i="0">
                <a:solidFill>
                  <a:schemeClr val="accent6"/>
                </a:solidFill>
                <a:latin typeface="DM Sans 14pt" pitchFamily="2" charset="77"/>
              </a:defRPr>
            </a:lvl1pPr>
            <a:lvl2pPr>
              <a:defRPr b="0" i="0">
                <a:solidFill>
                  <a:schemeClr val="accent5"/>
                </a:solidFill>
                <a:latin typeface="DM Sans 14pt" pitchFamily="2" charset="77"/>
              </a:defRPr>
            </a:lvl2pPr>
            <a:lvl3pPr>
              <a:defRPr b="0" i="0">
                <a:solidFill>
                  <a:schemeClr val="accent5"/>
                </a:solidFill>
                <a:latin typeface="DM Sans 14pt" pitchFamily="2" charset="77"/>
              </a:defRPr>
            </a:lvl3pPr>
            <a:lvl4pPr>
              <a:defRPr b="0" i="0">
                <a:solidFill>
                  <a:schemeClr val="accent5"/>
                </a:solidFill>
                <a:latin typeface="DM Sans 14pt" pitchFamily="2" charset="77"/>
              </a:defRPr>
            </a:lvl4pPr>
            <a:lvl5pPr>
              <a:defRPr b="0" i="0">
                <a:solidFill>
                  <a:schemeClr val="accent5"/>
                </a:solidFill>
                <a:latin typeface="DM Sans 14pt" pitchFamily="2" charset="77"/>
              </a:defRPr>
            </a:lvl5pPr>
          </a:lstStyle>
          <a:p>
            <a:pPr lvl="0"/>
            <a:r>
              <a:rPr lang="nl-NL"/>
              <a:t>Klikken om een object toe te voegen</a:t>
            </a:r>
          </a:p>
        </p:txBody>
      </p:sp>
    </p:spTree>
    <p:extLst>
      <p:ext uri="{BB962C8B-B14F-4D97-AF65-F5344CB8AC3E}">
        <p14:creationId xmlns:p14="http://schemas.microsoft.com/office/powerpoint/2010/main" val="135692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beeldvullend">
    <p:spTree>
      <p:nvGrpSpPr>
        <p:cNvPr id="1" name=""/>
        <p:cNvGrpSpPr/>
        <p:nvPr/>
      </p:nvGrpSpPr>
      <p:grpSpPr>
        <a:xfrm>
          <a:off x="0" y="0"/>
          <a:ext cx="0" cy="0"/>
          <a:chOff x="0" y="0"/>
          <a:chExt cx="0" cy="0"/>
        </a:xfrm>
      </p:grpSpPr>
      <p:pic>
        <p:nvPicPr>
          <p:cNvPr id="5" name="Afbeelding 4" descr="Afbeelding met waas, schermopname, wazig, Kleurrijkheid&#10;&#10;Automatisch gegenereerde beschrijving">
            <a:extLst>
              <a:ext uri="{FF2B5EF4-FFF2-40B4-BE49-F238E27FC236}">
                <a16:creationId xmlns:a16="http://schemas.microsoft.com/office/drawing/2014/main" id="{B2014371-E174-70C0-551C-5F4661BBAA99}"/>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0283D6A1-931C-5C3D-2656-CBB483E15CF0}"/>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7" name="Media Placeholder 6">
            <a:extLst>
              <a:ext uri="{FF2B5EF4-FFF2-40B4-BE49-F238E27FC236}">
                <a16:creationId xmlns:a16="http://schemas.microsoft.com/office/drawing/2014/main" id="{7A2C513B-D7CD-489A-E9A2-62B2347E9F51}"/>
              </a:ext>
            </a:extLst>
          </p:cNvPr>
          <p:cNvSpPr>
            <a:spLocks noGrp="1"/>
          </p:cNvSpPr>
          <p:nvPr>
            <p:ph type="media" sz="quarter" idx="10" hasCustomPrompt="1"/>
          </p:nvPr>
        </p:nvSpPr>
        <p:spPr>
          <a:xfrm>
            <a:off x="-1" y="0"/>
            <a:ext cx="12211249" cy="6877250"/>
          </a:xfrm>
          <a:prstGeom prst="rect">
            <a:avLst/>
          </a:prstGeom>
        </p:spPr>
        <p:txBody>
          <a:bodyPr anchor="ctr"/>
          <a:lstStyle>
            <a:lvl1pPr marL="0" indent="0" algn="ctr">
              <a:buNone/>
              <a:defRPr sz="2400">
                <a:solidFill>
                  <a:schemeClr val="accent6"/>
                </a:solidFill>
              </a:defRPr>
            </a:lvl1pPr>
          </a:lstStyle>
          <a:p>
            <a:r>
              <a:rPr lang="en-NL"/>
              <a:t>Klik om een beeldvullende video toe te voegen</a:t>
            </a:r>
          </a:p>
        </p:txBody>
      </p:sp>
    </p:spTree>
    <p:extLst>
      <p:ext uri="{BB962C8B-B14F-4D97-AF65-F5344CB8AC3E}">
        <p14:creationId xmlns:p14="http://schemas.microsoft.com/office/powerpoint/2010/main" val="401414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met video">
    <p:spTree>
      <p:nvGrpSpPr>
        <p:cNvPr id="1" name=""/>
        <p:cNvGrpSpPr/>
        <p:nvPr/>
      </p:nvGrpSpPr>
      <p:grpSpPr>
        <a:xfrm>
          <a:off x="0" y="0"/>
          <a:ext cx="0" cy="0"/>
          <a:chOff x="0" y="0"/>
          <a:chExt cx="0" cy="0"/>
        </a:xfrm>
      </p:grpSpPr>
      <p:pic>
        <p:nvPicPr>
          <p:cNvPr id="5" name="Afbeelding 4" descr="Afbeelding met waas, schermopname, wazig, Kleurrijkheid&#10;&#10;Automatisch gegenereerde beschrijving">
            <a:extLst>
              <a:ext uri="{FF2B5EF4-FFF2-40B4-BE49-F238E27FC236}">
                <a16:creationId xmlns:a16="http://schemas.microsoft.com/office/drawing/2014/main" id="{B2014371-E174-70C0-551C-5F4661BBAA99}"/>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0283D6A1-931C-5C3D-2656-CBB483E15CF0}"/>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2" name="Tijdelijke aanduiding voor tekst 2">
            <a:extLst>
              <a:ext uri="{FF2B5EF4-FFF2-40B4-BE49-F238E27FC236}">
                <a16:creationId xmlns:a16="http://schemas.microsoft.com/office/drawing/2014/main" id="{BB88B072-32EE-927A-2547-47C248576BB5}"/>
              </a:ext>
            </a:extLst>
          </p:cNvPr>
          <p:cNvSpPr>
            <a:spLocks noGrp="1"/>
          </p:cNvSpPr>
          <p:nvPr>
            <p:ph type="body" idx="11" hasCustomPrompt="1"/>
          </p:nvPr>
        </p:nvSpPr>
        <p:spPr>
          <a:xfrm>
            <a:off x="809459" y="1855772"/>
            <a:ext cx="3727004" cy="1394055"/>
          </a:xfrm>
          <a:prstGeom prst="rect">
            <a:avLst/>
          </a:prstGeom>
        </p:spPr>
        <p:txBody>
          <a:bodyPr/>
          <a:lstStyle>
            <a:lvl1pPr marL="0" indent="0">
              <a:lnSpc>
                <a:spcPct val="100000"/>
              </a:lnSpc>
              <a:spcBef>
                <a:spcPts val="0"/>
              </a:spcBef>
              <a:spcAft>
                <a:spcPts val="600"/>
              </a:spcAft>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7" name="Media Placeholder 6">
            <a:extLst>
              <a:ext uri="{FF2B5EF4-FFF2-40B4-BE49-F238E27FC236}">
                <a16:creationId xmlns:a16="http://schemas.microsoft.com/office/drawing/2014/main" id="{C614D545-E993-E45D-4D49-DC3E84172007}"/>
              </a:ext>
            </a:extLst>
          </p:cNvPr>
          <p:cNvSpPr>
            <a:spLocks noGrp="1"/>
          </p:cNvSpPr>
          <p:nvPr>
            <p:ph type="media" sz="quarter" idx="12" hasCustomPrompt="1"/>
          </p:nvPr>
        </p:nvSpPr>
        <p:spPr>
          <a:xfrm>
            <a:off x="4782771" y="1855773"/>
            <a:ext cx="6599770" cy="3476060"/>
          </a:xfrm>
          <a:prstGeom prst="rect">
            <a:avLst/>
          </a:prstGeom>
        </p:spPr>
        <p:txBody>
          <a:bodyPr anchor="ctr"/>
          <a:lstStyle>
            <a:lvl1pPr marL="0" indent="0" algn="ctr">
              <a:buNone/>
              <a:defRPr sz="2400">
                <a:solidFill>
                  <a:schemeClr val="accent6"/>
                </a:solidFill>
                <a:latin typeface="DM Sans 14pt" pitchFamily="2" charset="77"/>
              </a:defRPr>
            </a:lvl1pPr>
          </a:lstStyle>
          <a:p>
            <a:r>
              <a:rPr lang="en-NL"/>
              <a:t>Klik hier om een video toe te voegen</a:t>
            </a:r>
          </a:p>
        </p:txBody>
      </p:sp>
      <p:sp>
        <p:nvSpPr>
          <p:cNvPr id="8" name="Tijdelijke aanduiding voor tekst 2">
            <a:extLst>
              <a:ext uri="{FF2B5EF4-FFF2-40B4-BE49-F238E27FC236}">
                <a16:creationId xmlns:a16="http://schemas.microsoft.com/office/drawing/2014/main" id="{B16C8EFB-9416-8DC5-A898-03EEE28BB67B}"/>
              </a:ext>
            </a:extLst>
          </p:cNvPr>
          <p:cNvSpPr>
            <a:spLocks noGrp="1"/>
          </p:cNvSpPr>
          <p:nvPr>
            <p:ph type="body" idx="15" hasCustomPrompt="1"/>
          </p:nvPr>
        </p:nvSpPr>
        <p:spPr>
          <a:xfrm>
            <a:off x="809459" y="3429000"/>
            <a:ext cx="3727004" cy="1902833"/>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spTree>
    <p:extLst>
      <p:ext uri="{BB962C8B-B14F-4D97-AF65-F5344CB8AC3E}">
        <p14:creationId xmlns:p14="http://schemas.microsoft.com/office/powerpoint/2010/main" val="15640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el tekst">
    <p:spTree>
      <p:nvGrpSpPr>
        <p:cNvPr id="1" name=""/>
        <p:cNvGrpSpPr/>
        <p:nvPr/>
      </p:nvGrpSpPr>
      <p:grpSpPr>
        <a:xfrm>
          <a:off x="0" y="0"/>
          <a:ext cx="0" cy="0"/>
          <a:chOff x="0" y="0"/>
          <a:chExt cx="0" cy="0"/>
        </a:xfrm>
      </p:grpSpPr>
      <p:pic>
        <p:nvPicPr>
          <p:cNvPr id="11" name="Afbeelding 4" descr="Afbeelding met waas, schermopname, wazig, Kleurrijkheid&#10;&#10;Automatisch gegenereerde beschrijving">
            <a:extLst>
              <a:ext uri="{FF2B5EF4-FFF2-40B4-BE49-F238E27FC236}">
                <a16:creationId xmlns:a16="http://schemas.microsoft.com/office/drawing/2014/main" id="{A06E87C2-B1E3-8109-B67F-922F6D6DBD65}"/>
              </a:ext>
            </a:extLst>
          </p:cNvPr>
          <p:cNvPicPr>
            <a:picLocks noChangeAspect="1"/>
          </p:cNvPicPr>
          <p:nvPr userDrawn="1"/>
        </p:nvPicPr>
        <p:blipFill>
          <a:blip r:embed="rId2"/>
          <a:stretch>
            <a:fillRect/>
          </a:stretch>
        </p:blipFill>
        <p:spPr>
          <a:xfrm>
            <a:off x="6353243" y="5313146"/>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9" name="Tijdelijke aanduiding voor tekst 2">
            <a:extLst>
              <a:ext uri="{FF2B5EF4-FFF2-40B4-BE49-F238E27FC236}">
                <a16:creationId xmlns:a16="http://schemas.microsoft.com/office/drawing/2014/main" id="{E0F9CE8F-2BB2-D8E6-1EAF-5FAA269837B2}"/>
              </a:ext>
            </a:extLst>
          </p:cNvPr>
          <p:cNvSpPr>
            <a:spLocks noGrp="1"/>
          </p:cNvSpPr>
          <p:nvPr>
            <p:ph type="body" idx="13" hasCustomPrompt="1"/>
          </p:nvPr>
        </p:nvSpPr>
        <p:spPr>
          <a:xfrm>
            <a:off x="804123" y="12915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Vergelijking</a:t>
            </a:r>
          </a:p>
        </p:txBody>
      </p:sp>
      <p:sp>
        <p:nvSpPr>
          <p:cNvPr id="12" name="Rectangle 11">
            <a:extLst>
              <a:ext uri="{FF2B5EF4-FFF2-40B4-BE49-F238E27FC236}">
                <a16:creationId xmlns:a16="http://schemas.microsoft.com/office/drawing/2014/main" id="{8E1D10A0-A125-6102-54BA-13842801CF3E}"/>
              </a:ext>
            </a:extLst>
          </p:cNvPr>
          <p:cNvSpPr/>
          <p:nvPr userDrawn="1"/>
        </p:nvSpPr>
        <p:spPr>
          <a:xfrm>
            <a:off x="801426" y="2307517"/>
            <a:ext cx="3160974" cy="5716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Rectangle 12">
            <a:extLst>
              <a:ext uri="{FF2B5EF4-FFF2-40B4-BE49-F238E27FC236}">
                <a16:creationId xmlns:a16="http://schemas.microsoft.com/office/drawing/2014/main" id="{3BF58FF6-43B5-4430-3B00-DAAB833A07F6}"/>
              </a:ext>
            </a:extLst>
          </p:cNvPr>
          <p:cNvSpPr/>
          <p:nvPr userDrawn="1"/>
        </p:nvSpPr>
        <p:spPr>
          <a:xfrm>
            <a:off x="801426" y="2866316"/>
            <a:ext cx="3160974" cy="278140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ijdelijke aanduiding voor tekst 2">
            <a:extLst>
              <a:ext uri="{FF2B5EF4-FFF2-40B4-BE49-F238E27FC236}">
                <a16:creationId xmlns:a16="http://schemas.microsoft.com/office/drawing/2014/main" id="{3898BD46-97CD-7304-2421-4101434C2035}"/>
              </a:ext>
            </a:extLst>
          </p:cNvPr>
          <p:cNvSpPr>
            <a:spLocks noGrp="1"/>
          </p:cNvSpPr>
          <p:nvPr>
            <p:ph type="body" idx="18" hasCustomPrompt="1"/>
          </p:nvPr>
        </p:nvSpPr>
        <p:spPr>
          <a:xfrm>
            <a:off x="801426" y="2307517"/>
            <a:ext cx="3160974"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15" name="Tijdelijke aanduiding voor tekst 2">
            <a:extLst>
              <a:ext uri="{FF2B5EF4-FFF2-40B4-BE49-F238E27FC236}">
                <a16:creationId xmlns:a16="http://schemas.microsoft.com/office/drawing/2014/main" id="{734CF2BB-0065-5433-4DE0-8C3C679057DE}"/>
              </a:ext>
            </a:extLst>
          </p:cNvPr>
          <p:cNvSpPr>
            <a:spLocks noGrp="1"/>
          </p:cNvSpPr>
          <p:nvPr>
            <p:ph type="body" idx="19" hasCustomPrompt="1"/>
          </p:nvPr>
        </p:nvSpPr>
        <p:spPr>
          <a:xfrm>
            <a:off x="886093" y="3001783"/>
            <a:ext cx="2991507"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
        <p:nvSpPr>
          <p:cNvPr id="16" name="Rectangle 15">
            <a:extLst>
              <a:ext uri="{FF2B5EF4-FFF2-40B4-BE49-F238E27FC236}">
                <a16:creationId xmlns:a16="http://schemas.microsoft.com/office/drawing/2014/main" id="{771BAAAA-E80E-AF98-499D-BFB2C63A0ED2}"/>
              </a:ext>
            </a:extLst>
          </p:cNvPr>
          <p:cNvSpPr/>
          <p:nvPr userDrawn="1"/>
        </p:nvSpPr>
        <p:spPr>
          <a:xfrm>
            <a:off x="4383731" y="2307517"/>
            <a:ext cx="3160974" cy="57160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Rectangle 16">
            <a:extLst>
              <a:ext uri="{FF2B5EF4-FFF2-40B4-BE49-F238E27FC236}">
                <a16:creationId xmlns:a16="http://schemas.microsoft.com/office/drawing/2014/main" id="{1CD99F03-D47D-EB51-7CE7-B07E004A2A6F}"/>
              </a:ext>
            </a:extLst>
          </p:cNvPr>
          <p:cNvSpPr/>
          <p:nvPr userDrawn="1"/>
        </p:nvSpPr>
        <p:spPr>
          <a:xfrm>
            <a:off x="4383731" y="2866316"/>
            <a:ext cx="3160974" cy="278140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ijdelijke aanduiding voor tekst 2">
            <a:extLst>
              <a:ext uri="{FF2B5EF4-FFF2-40B4-BE49-F238E27FC236}">
                <a16:creationId xmlns:a16="http://schemas.microsoft.com/office/drawing/2014/main" id="{78B41E19-47F9-2A52-F106-7F66314B7EF9}"/>
              </a:ext>
            </a:extLst>
          </p:cNvPr>
          <p:cNvSpPr>
            <a:spLocks noGrp="1"/>
          </p:cNvSpPr>
          <p:nvPr>
            <p:ph type="body" idx="20" hasCustomPrompt="1"/>
          </p:nvPr>
        </p:nvSpPr>
        <p:spPr>
          <a:xfrm>
            <a:off x="4383731" y="2307517"/>
            <a:ext cx="2923908"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19" name="Tijdelijke aanduiding voor tekst 2">
            <a:extLst>
              <a:ext uri="{FF2B5EF4-FFF2-40B4-BE49-F238E27FC236}">
                <a16:creationId xmlns:a16="http://schemas.microsoft.com/office/drawing/2014/main" id="{57E49D9D-8603-05B8-905F-8F0338931161}"/>
              </a:ext>
            </a:extLst>
          </p:cNvPr>
          <p:cNvSpPr>
            <a:spLocks noGrp="1"/>
          </p:cNvSpPr>
          <p:nvPr>
            <p:ph type="body" idx="21" hasCustomPrompt="1"/>
          </p:nvPr>
        </p:nvSpPr>
        <p:spPr>
          <a:xfrm>
            <a:off x="4468398" y="3001783"/>
            <a:ext cx="2839241"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
        <p:nvSpPr>
          <p:cNvPr id="22" name="Rectangle 21">
            <a:extLst>
              <a:ext uri="{FF2B5EF4-FFF2-40B4-BE49-F238E27FC236}">
                <a16:creationId xmlns:a16="http://schemas.microsoft.com/office/drawing/2014/main" id="{E7E85674-EFD2-4D0D-9DDE-3DDEBBECCAAA}"/>
              </a:ext>
            </a:extLst>
          </p:cNvPr>
          <p:cNvSpPr/>
          <p:nvPr userDrawn="1"/>
        </p:nvSpPr>
        <p:spPr>
          <a:xfrm>
            <a:off x="7966036" y="2307517"/>
            <a:ext cx="3160974" cy="5716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Rectangle 22">
            <a:extLst>
              <a:ext uri="{FF2B5EF4-FFF2-40B4-BE49-F238E27FC236}">
                <a16:creationId xmlns:a16="http://schemas.microsoft.com/office/drawing/2014/main" id="{192547DC-63CC-AB5C-9CD6-31D97E12D2D1}"/>
              </a:ext>
            </a:extLst>
          </p:cNvPr>
          <p:cNvSpPr/>
          <p:nvPr userDrawn="1"/>
        </p:nvSpPr>
        <p:spPr>
          <a:xfrm>
            <a:off x="7966036" y="2866316"/>
            <a:ext cx="3160974" cy="278140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Tijdelijke aanduiding voor tekst 2">
            <a:extLst>
              <a:ext uri="{FF2B5EF4-FFF2-40B4-BE49-F238E27FC236}">
                <a16:creationId xmlns:a16="http://schemas.microsoft.com/office/drawing/2014/main" id="{155F6A2C-7ED1-E531-1B1D-5D6A212DEEF3}"/>
              </a:ext>
            </a:extLst>
          </p:cNvPr>
          <p:cNvSpPr>
            <a:spLocks noGrp="1"/>
          </p:cNvSpPr>
          <p:nvPr>
            <p:ph type="body" idx="22" hasCustomPrompt="1"/>
          </p:nvPr>
        </p:nvSpPr>
        <p:spPr>
          <a:xfrm>
            <a:off x="7966036" y="2307517"/>
            <a:ext cx="2923908"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Opsomming</a:t>
            </a:r>
          </a:p>
        </p:txBody>
      </p:sp>
      <p:sp>
        <p:nvSpPr>
          <p:cNvPr id="25" name="Tijdelijke aanduiding voor tekst 2">
            <a:extLst>
              <a:ext uri="{FF2B5EF4-FFF2-40B4-BE49-F238E27FC236}">
                <a16:creationId xmlns:a16="http://schemas.microsoft.com/office/drawing/2014/main" id="{6490EE42-A8D9-F944-0596-018E4ED61DD6}"/>
              </a:ext>
            </a:extLst>
          </p:cNvPr>
          <p:cNvSpPr>
            <a:spLocks noGrp="1"/>
          </p:cNvSpPr>
          <p:nvPr>
            <p:ph type="body" idx="23" hasCustomPrompt="1"/>
          </p:nvPr>
        </p:nvSpPr>
        <p:spPr>
          <a:xfrm>
            <a:off x="8050703" y="3001783"/>
            <a:ext cx="2991507" cy="2645935"/>
          </a:xfrm>
          <a:prstGeom prst="rect">
            <a:avLst/>
          </a:prstGeom>
        </p:spPr>
        <p:txBody>
          <a:bodyPr/>
          <a:lstStyle>
            <a:lvl1pPr marL="342900" indent="-342900">
              <a:lnSpc>
                <a:spcPct val="120000"/>
              </a:lnSpc>
              <a:buFont typeface="Arial" panose="020B0604020202020204" pitchFamily="34" charset="0"/>
              <a:buChar char="•"/>
              <a:defRPr sz="20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Test</a:t>
            </a:r>
          </a:p>
          <a:p>
            <a:r>
              <a:rPr lang="nl-NL"/>
              <a:t>Test</a:t>
            </a:r>
          </a:p>
          <a:p>
            <a:r>
              <a:rPr lang="nl-NL"/>
              <a:t>Test</a:t>
            </a:r>
          </a:p>
          <a:p>
            <a:r>
              <a:rPr lang="nl-NL"/>
              <a:t>Test</a:t>
            </a:r>
          </a:p>
        </p:txBody>
      </p:sp>
    </p:spTree>
    <p:extLst>
      <p:ext uri="{BB962C8B-B14F-4D97-AF65-F5344CB8AC3E}">
        <p14:creationId xmlns:p14="http://schemas.microsoft.com/office/powerpoint/2010/main" val="592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el tek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2A403-E32A-74BD-4A65-0961CB43BAF8}"/>
              </a:ext>
            </a:extLst>
          </p:cNvPr>
          <p:cNvSpPr/>
          <p:nvPr userDrawn="1"/>
        </p:nvSpPr>
        <p:spPr>
          <a:xfrm>
            <a:off x="6237769" y="2857397"/>
            <a:ext cx="5152293" cy="5716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Rectangle 4">
            <a:extLst>
              <a:ext uri="{FF2B5EF4-FFF2-40B4-BE49-F238E27FC236}">
                <a16:creationId xmlns:a16="http://schemas.microsoft.com/office/drawing/2014/main" id="{99937392-14B0-23F5-DDA5-A299371566E8}"/>
              </a:ext>
            </a:extLst>
          </p:cNvPr>
          <p:cNvSpPr/>
          <p:nvPr userDrawn="1"/>
        </p:nvSpPr>
        <p:spPr>
          <a:xfrm>
            <a:off x="6237769" y="3416197"/>
            <a:ext cx="5152293" cy="19162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 name="Afbeelding 4" descr="Afbeelding met waas, schermopname, wazig, Kleurrijkheid&#10;&#10;Automatisch gegenereerde beschrijving">
            <a:extLst>
              <a:ext uri="{FF2B5EF4-FFF2-40B4-BE49-F238E27FC236}">
                <a16:creationId xmlns:a16="http://schemas.microsoft.com/office/drawing/2014/main" id="{A06E87C2-B1E3-8109-B67F-922F6D6DBD65}"/>
              </a:ext>
            </a:extLst>
          </p:cNvPr>
          <p:cNvPicPr>
            <a:picLocks noChangeAspect="1"/>
          </p:cNvPicPr>
          <p:nvPr userDrawn="1"/>
        </p:nvPicPr>
        <p:blipFill>
          <a:blip r:embed="rId2"/>
          <a:stretch>
            <a:fillRect/>
          </a:stretch>
        </p:blipFill>
        <p:spPr>
          <a:xfrm>
            <a:off x="6372492" y="5332397"/>
            <a:ext cx="5838757" cy="1544854"/>
          </a:xfrm>
          <a:prstGeom prst="rect">
            <a:avLst/>
          </a:prstGeom>
        </p:spPr>
      </p:pic>
      <p:pic>
        <p:nvPicPr>
          <p:cNvPr id="3" name="Afbeelding 2" descr="Afbeelding met Graphics, Lettertype, grafische vormgeving, schermopname&#10;&#10;Automatisch gegenereerde beschrijving">
            <a:extLst>
              <a:ext uri="{FF2B5EF4-FFF2-40B4-BE49-F238E27FC236}">
                <a16:creationId xmlns:a16="http://schemas.microsoft.com/office/drawing/2014/main" id="{BFDFBE2D-8A5F-2D51-C529-E198360584F2}"/>
              </a:ext>
            </a:extLst>
          </p:cNvPr>
          <p:cNvPicPr>
            <a:picLocks noChangeAspect="1"/>
          </p:cNvPicPr>
          <p:nvPr userDrawn="1"/>
        </p:nvPicPr>
        <p:blipFill>
          <a:blip r:embed="rId3"/>
          <a:stretch>
            <a:fillRect/>
          </a:stretch>
        </p:blipFill>
        <p:spPr>
          <a:xfrm>
            <a:off x="10842258" y="271514"/>
            <a:ext cx="1095608" cy="450381"/>
          </a:xfrm>
          <a:prstGeom prst="rect">
            <a:avLst/>
          </a:prstGeom>
        </p:spPr>
      </p:pic>
      <p:sp>
        <p:nvSpPr>
          <p:cNvPr id="2" name="Tijdelijke aanduiding voor tekst 2">
            <a:extLst>
              <a:ext uri="{FF2B5EF4-FFF2-40B4-BE49-F238E27FC236}">
                <a16:creationId xmlns:a16="http://schemas.microsoft.com/office/drawing/2014/main" id="{4CE6FC6F-8005-3C92-9935-BCFB87ECEBB0}"/>
              </a:ext>
            </a:extLst>
          </p:cNvPr>
          <p:cNvSpPr>
            <a:spLocks noGrp="1"/>
          </p:cNvSpPr>
          <p:nvPr>
            <p:ph type="body" idx="13" hasCustomPrompt="1"/>
          </p:nvPr>
        </p:nvSpPr>
        <p:spPr>
          <a:xfrm>
            <a:off x="804123" y="1748717"/>
            <a:ext cx="5152293" cy="904047"/>
          </a:xfrm>
          <a:prstGeom prst="rect">
            <a:avLst/>
          </a:prstGeom>
        </p:spPr>
        <p:txBody>
          <a:bodyPr/>
          <a:lstStyle>
            <a:lvl1pPr marL="0" indent="0">
              <a:lnSpc>
                <a:spcPct val="100000"/>
              </a:lnSpc>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te bewerken</a:t>
            </a:r>
          </a:p>
        </p:txBody>
      </p:sp>
      <p:sp>
        <p:nvSpPr>
          <p:cNvPr id="7" name="Tijdelijke aanduiding voor tekst 2">
            <a:extLst>
              <a:ext uri="{FF2B5EF4-FFF2-40B4-BE49-F238E27FC236}">
                <a16:creationId xmlns:a16="http://schemas.microsoft.com/office/drawing/2014/main" id="{F3975CAB-FAF7-DFCD-72C8-B66EDE5F54E0}"/>
              </a:ext>
            </a:extLst>
          </p:cNvPr>
          <p:cNvSpPr>
            <a:spLocks noGrp="1"/>
          </p:cNvSpPr>
          <p:nvPr>
            <p:ph type="body" idx="14" hasCustomPrompt="1"/>
          </p:nvPr>
        </p:nvSpPr>
        <p:spPr>
          <a:xfrm>
            <a:off x="804123" y="2857397"/>
            <a:ext cx="5152293" cy="2467964"/>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
        <p:nvSpPr>
          <p:cNvPr id="10" name="Tijdelijke aanduiding voor tekst 2">
            <a:extLst>
              <a:ext uri="{FF2B5EF4-FFF2-40B4-BE49-F238E27FC236}">
                <a16:creationId xmlns:a16="http://schemas.microsoft.com/office/drawing/2014/main" id="{3056FCE9-3FBC-DBC8-E29B-9ECA80E5783C}"/>
              </a:ext>
            </a:extLst>
          </p:cNvPr>
          <p:cNvSpPr>
            <a:spLocks noGrp="1"/>
          </p:cNvSpPr>
          <p:nvPr>
            <p:ph type="body" idx="16" hasCustomPrompt="1"/>
          </p:nvPr>
        </p:nvSpPr>
        <p:spPr>
          <a:xfrm>
            <a:off x="6237769" y="2857397"/>
            <a:ext cx="5152293" cy="558800"/>
          </a:xfrm>
          <a:prstGeom prst="rect">
            <a:avLst/>
          </a:prstGeom>
        </p:spPr>
        <p:txBody>
          <a:bodyPr/>
          <a:lstStyle>
            <a:lvl1pPr marL="0" indent="0">
              <a:lnSpc>
                <a:spcPct val="120000"/>
              </a:lnSpc>
              <a:buNone/>
              <a:defRPr sz="2400" b="1" i="0">
                <a:solidFill>
                  <a:schemeClr val="bg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p:txBody>
      </p:sp>
      <p:sp>
        <p:nvSpPr>
          <p:cNvPr id="6" name="Tijdelijke aanduiding voor tekst 2">
            <a:extLst>
              <a:ext uri="{FF2B5EF4-FFF2-40B4-BE49-F238E27FC236}">
                <a16:creationId xmlns:a16="http://schemas.microsoft.com/office/drawing/2014/main" id="{ACD407F4-C76C-F595-05C9-489033AC986F}"/>
              </a:ext>
            </a:extLst>
          </p:cNvPr>
          <p:cNvSpPr>
            <a:spLocks noGrp="1"/>
          </p:cNvSpPr>
          <p:nvPr>
            <p:ph type="body" idx="17" hasCustomPrompt="1"/>
          </p:nvPr>
        </p:nvSpPr>
        <p:spPr>
          <a:xfrm>
            <a:off x="6322436" y="3551664"/>
            <a:ext cx="5065441" cy="1544854"/>
          </a:xfrm>
          <a:prstGeom prst="rect">
            <a:avLst/>
          </a:prstGeom>
        </p:spPr>
        <p:txBody>
          <a:bodyPr/>
          <a:lstStyle>
            <a:lvl1pPr marL="0" indent="0">
              <a:lnSpc>
                <a:spcPct val="120000"/>
              </a:lnSpc>
              <a:buNone/>
              <a:defRPr sz="2400" b="0" i="0">
                <a:solidFill>
                  <a:schemeClr val="tx2"/>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Dit blok kan gebruikt worden als highlight/waarschuwing/let op.</a:t>
            </a:r>
          </a:p>
        </p:txBody>
      </p:sp>
    </p:spTree>
    <p:extLst>
      <p:ext uri="{BB962C8B-B14F-4D97-AF65-F5344CB8AC3E}">
        <p14:creationId xmlns:p14="http://schemas.microsoft.com/office/powerpoint/2010/main" val="82744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 met video">
    <p:spTree>
      <p:nvGrpSpPr>
        <p:cNvPr id="1" name=""/>
        <p:cNvGrpSpPr/>
        <p:nvPr/>
      </p:nvGrpSpPr>
      <p:grpSpPr>
        <a:xfrm>
          <a:off x="0" y="0"/>
          <a:ext cx="0" cy="0"/>
          <a:chOff x="0" y="0"/>
          <a:chExt cx="0" cy="0"/>
        </a:xfrm>
      </p:grpSpPr>
      <p:pic>
        <p:nvPicPr>
          <p:cNvPr id="13" name="Afbeelding 4" descr="Afbeelding met waas, schermopname, wazig, Kleurrijkheid&#10;&#10;Automatisch gegenereerde beschrijving">
            <a:extLst>
              <a:ext uri="{FF2B5EF4-FFF2-40B4-BE49-F238E27FC236}">
                <a16:creationId xmlns:a16="http://schemas.microsoft.com/office/drawing/2014/main" id="{F1FB6581-88AD-4F0B-56A8-805A297EE14A}"/>
              </a:ext>
            </a:extLst>
          </p:cNvPr>
          <p:cNvPicPr>
            <a:picLocks noChangeAspect="1"/>
          </p:cNvPicPr>
          <p:nvPr userDrawn="1"/>
        </p:nvPicPr>
        <p:blipFill>
          <a:blip r:embed="rId2"/>
          <a:srcRect l="14626"/>
          <a:stretch/>
        </p:blipFill>
        <p:spPr>
          <a:xfrm>
            <a:off x="0" y="3099872"/>
            <a:ext cx="12192000" cy="3778451"/>
          </a:xfrm>
          <a:prstGeom prst="rect">
            <a:avLst/>
          </a:prstGeom>
        </p:spPr>
      </p:pic>
      <p:sp>
        <p:nvSpPr>
          <p:cNvPr id="6" name="Picture Placeholder 9">
            <a:extLst>
              <a:ext uri="{FF2B5EF4-FFF2-40B4-BE49-F238E27FC236}">
                <a16:creationId xmlns:a16="http://schemas.microsoft.com/office/drawing/2014/main" id="{2286BE16-14B6-F414-B98C-CC31110C5AA7}"/>
              </a:ext>
            </a:extLst>
          </p:cNvPr>
          <p:cNvSpPr>
            <a:spLocks noGrp="1"/>
          </p:cNvSpPr>
          <p:nvPr>
            <p:ph type="pic" sz="quarter" idx="12" hasCustomPrompt="1"/>
          </p:nvPr>
        </p:nvSpPr>
        <p:spPr>
          <a:xfrm>
            <a:off x="12566" y="157"/>
            <a:ext cx="4838700" cy="6878166"/>
          </a:xfrm>
          <a:prstGeom prst="rect">
            <a:avLst/>
          </a:prstGeom>
        </p:spPr>
        <p:txBody>
          <a:bodyPr anchor="ctr"/>
          <a:lstStyle>
            <a:lvl1pPr marL="0" indent="0" algn="ctr">
              <a:buNone/>
              <a:defRPr sz="2400" b="0">
                <a:solidFill>
                  <a:schemeClr val="accent6"/>
                </a:solidFill>
                <a:latin typeface="DM Sans 14pt" pitchFamily="2" charset="77"/>
              </a:defRPr>
            </a:lvl1pPr>
          </a:lstStyle>
          <a:p>
            <a:r>
              <a:rPr lang="en-NL"/>
              <a:t>Placeholder foto</a:t>
            </a:r>
          </a:p>
        </p:txBody>
      </p:sp>
      <p:sp>
        <p:nvSpPr>
          <p:cNvPr id="2" name="Tijdelijke aanduiding voor tekst 2">
            <a:extLst>
              <a:ext uri="{FF2B5EF4-FFF2-40B4-BE49-F238E27FC236}">
                <a16:creationId xmlns:a16="http://schemas.microsoft.com/office/drawing/2014/main" id="{BB88B072-32EE-927A-2547-47C248576BB5}"/>
              </a:ext>
            </a:extLst>
          </p:cNvPr>
          <p:cNvSpPr>
            <a:spLocks noGrp="1"/>
          </p:cNvSpPr>
          <p:nvPr>
            <p:ph type="body" idx="11" hasCustomPrompt="1"/>
          </p:nvPr>
        </p:nvSpPr>
        <p:spPr>
          <a:xfrm>
            <a:off x="5773776" y="1342003"/>
            <a:ext cx="5562666" cy="1394055"/>
          </a:xfrm>
          <a:prstGeom prst="rect">
            <a:avLst/>
          </a:prstGeom>
        </p:spPr>
        <p:txBody>
          <a:bodyPr/>
          <a:lstStyle>
            <a:lvl1pPr marL="0" indent="0">
              <a:lnSpc>
                <a:spcPct val="100000"/>
              </a:lnSpc>
              <a:spcBef>
                <a:spcPts val="0"/>
              </a:spcBef>
              <a:spcAft>
                <a:spcPts val="600"/>
              </a:spcAft>
              <a:buNone/>
              <a:defRPr sz="3200" b="1" i="0">
                <a:solidFill>
                  <a:schemeClr val="accent5"/>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een titel toe te voegen</a:t>
            </a:r>
          </a:p>
        </p:txBody>
      </p:sp>
      <p:sp>
        <p:nvSpPr>
          <p:cNvPr id="8" name="Tijdelijke aanduiding voor tekst 2">
            <a:extLst>
              <a:ext uri="{FF2B5EF4-FFF2-40B4-BE49-F238E27FC236}">
                <a16:creationId xmlns:a16="http://schemas.microsoft.com/office/drawing/2014/main" id="{B16C8EFB-9416-8DC5-A898-03EEE28BB67B}"/>
              </a:ext>
            </a:extLst>
          </p:cNvPr>
          <p:cNvSpPr>
            <a:spLocks noGrp="1"/>
          </p:cNvSpPr>
          <p:nvPr>
            <p:ph type="body" idx="15" hasCustomPrompt="1"/>
          </p:nvPr>
        </p:nvSpPr>
        <p:spPr>
          <a:xfrm>
            <a:off x="5773776" y="2736059"/>
            <a:ext cx="5562666" cy="2082006"/>
          </a:xfrm>
          <a:prstGeom prst="rect">
            <a:avLst/>
          </a:prstGeom>
        </p:spPr>
        <p:txBody>
          <a:bodyPr/>
          <a:lstStyle>
            <a:lvl1pPr marL="0" indent="0">
              <a:lnSpc>
                <a:spcPct val="120000"/>
              </a:lnSpc>
              <a:buNone/>
              <a:defRPr sz="2400" b="0" i="0">
                <a:solidFill>
                  <a:schemeClr val="tx1"/>
                </a:solidFill>
                <a:latin typeface="DM Sans 14p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nl-NL"/>
              <a:t>Klikken om tekst toe te voegen</a:t>
            </a:r>
          </a:p>
          <a:p>
            <a:pPr lvl="0"/>
            <a:endParaRPr lang="nl-NL"/>
          </a:p>
          <a:p>
            <a:pPr lvl="0"/>
            <a:endParaRPr lang="nl-NL"/>
          </a:p>
        </p:txBody>
      </p:sp>
      <p:pic>
        <p:nvPicPr>
          <p:cNvPr id="10" name="Afbeelding 2" descr="Afbeelding met Graphics, Lettertype, grafische vormgeving, schermopname&#10;&#10;Automatisch gegenereerde beschrijving">
            <a:extLst>
              <a:ext uri="{FF2B5EF4-FFF2-40B4-BE49-F238E27FC236}">
                <a16:creationId xmlns:a16="http://schemas.microsoft.com/office/drawing/2014/main" id="{B332E10D-ACE6-E7E1-B378-6C4607B76272}"/>
              </a:ext>
            </a:extLst>
          </p:cNvPr>
          <p:cNvPicPr>
            <a:picLocks noChangeAspect="1"/>
          </p:cNvPicPr>
          <p:nvPr userDrawn="1"/>
        </p:nvPicPr>
        <p:blipFill>
          <a:blip r:embed="rId3"/>
          <a:stretch>
            <a:fillRect/>
          </a:stretch>
        </p:blipFill>
        <p:spPr>
          <a:xfrm>
            <a:off x="10842258" y="271514"/>
            <a:ext cx="1095608" cy="450381"/>
          </a:xfrm>
          <a:prstGeom prst="rect">
            <a:avLst/>
          </a:prstGeom>
        </p:spPr>
      </p:pic>
    </p:spTree>
    <p:extLst>
      <p:ext uri="{BB962C8B-B14F-4D97-AF65-F5344CB8AC3E}">
        <p14:creationId xmlns:p14="http://schemas.microsoft.com/office/powerpoint/2010/main" val="21173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56184"/>
      </p:ext>
    </p:extLst>
  </p:cSld>
  <p:clrMap bg1="lt1" tx1="dk1" bg2="lt2" tx2="dk2" accent1="accent1" accent2="accent2" accent3="accent3" accent4="accent4" accent5="accent5" accent6="accent6" hlink="hlink" folHlink="folHlink"/>
  <p:sldLayoutIdLst>
    <p:sldLayoutId id="2147483669" r:id="rId1"/>
    <p:sldLayoutId id="2147483650" r:id="rId2"/>
    <p:sldLayoutId id="2147483653" r:id="rId3"/>
    <p:sldLayoutId id="2147483651" r:id="rId4"/>
    <p:sldLayoutId id="2147483670" r:id="rId5"/>
    <p:sldLayoutId id="2147483649" r:id="rId6"/>
    <p:sldLayoutId id="2147483687" r:id="rId7"/>
    <p:sldLayoutId id="2147483686" r:id="rId8"/>
    <p:sldLayoutId id="2147483683" r:id="rId9"/>
    <p:sldLayoutId id="2147483684" r:id="rId10"/>
    <p:sldLayoutId id="2147483654" r:id="rId11"/>
    <p:sldLayoutId id="2147483688" r:id="rId12"/>
  </p:sldLayoutIdLst>
  <p:hf sldNum="0" hdr="0" ftr="0" dt="0"/>
  <p:txStyles>
    <p:titleStyle>
      <a:lvl1pPr algn="l" defTabSz="914400" rtl="0" eaLnBrk="1" latinLnBrk="0" hangingPunct="1">
        <a:lnSpc>
          <a:spcPct val="90000"/>
        </a:lnSpc>
        <a:spcBef>
          <a:spcPct val="0"/>
        </a:spcBef>
        <a:buNone/>
        <a:defRPr lang="nl-NL" sz="6000" b="1" i="0" kern="1200" dirty="0">
          <a:solidFill>
            <a:schemeClr val="tx1"/>
          </a:solidFill>
          <a:latin typeface="Sohne Breit Extrafett" panose="020B050503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20B80-5035-FD67-B878-7840870C7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27FCBFD-D8B2-A019-825C-6200CECDE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A728A0B-B060-45E1-748B-440FAF825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A69144-9F28-3D4B-9DDE-E12F690ED789}" type="datetimeFigureOut">
              <a:rPr lang="en-NL" smtClean="0"/>
              <a:t>11/18/2025</a:t>
            </a:fld>
            <a:endParaRPr lang="en-NL"/>
          </a:p>
        </p:txBody>
      </p:sp>
      <p:sp>
        <p:nvSpPr>
          <p:cNvPr id="5" name="Footer Placeholder 4">
            <a:extLst>
              <a:ext uri="{FF2B5EF4-FFF2-40B4-BE49-F238E27FC236}">
                <a16:creationId xmlns:a16="http://schemas.microsoft.com/office/drawing/2014/main" id="{82357790-8868-430B-4897-F806F0CF7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FD6524CD-7CF8-D277-A437-010215508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7B3DD-05FE-0341-9E96-0EAAF4BAFE0B}" type="slidenum">
              <a:rPr lang="en-NL" smtClean="0"/>
              <a:t>‹nr.›</a:t>
            </a:fld>
            <a:endParaRPr lang="en-NL"/>
          </a:p>
        </p:txBody>
      </p:sp>
    </p:spTree>
    <p:extLst>
      <p:ext uri="{BB962C8B-B14F-4D97-AF65-F5344CB8AC3E}">
        <p14:creationId xmlns:p14="http://schemas.microsoft.com/office/powerpoint/2010/main" val="23006622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245461-EC24-9198-F37A-2FCD505AE6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B9F818-DED4-2128-CC9E-978C91D03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1EEFEB-AE96-2025-D29A-2BCC16C65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CEE974-7D6D-44CD-AF8F-A80C79076630}"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D0E725B4-3A28-B338-380B-F7C100647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874C3FB-B559-EA1D-6EBD-9C8B3754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279425-C6A5-470E-92FE-893FC2751C7D}" type="slidenum">
              <a:rPr lang="nl-NL" smtClean="0"/>
              <a:t>‹nr.›</a:t>
            </a:fld>
            <a:endParaRPr lang="nl-NL"/>
          </a:p>
        </p:txBody>
      </p:sp>
    </p:spTree>
    <p:extLst>
      <p:ext uri="{BB962C8B-B14F-4D97-AF65-F5344CB8AC3E}">
        <p14:creationId xmlns:p14="http://schemas.microsoft.com/office/powerpoint/2010/main" val="1917849560"/>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DM Sans 14p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Afbeelding 2" descr="Afbeelding met tekst, Lettertype, logo, visitekaartje&#10;&#10;Automatisch gegenereerde beschrijving">
            <a:extLst>
              <a:ext uri="{FF2B5EF4-FFF2-40B4-BE49-F238E27FC236}">
                <a16:creationId xmlns:a16="http://schemas.microsoft.com/office/drawing/2014/main" id="{9D2C9DEA-9689-498E-8549-32F66F0FC82A}"/>
              </a:ext>
            </a:extLst>
          </p:cNvPr>
          <p:cNvPicPr>
            <a:picLocks noChangeAspect="1"/>
          </p:cNvPicPr>
          <p:nvPr/>
        </p:nvPicPr>
        <p:blipFill>
          <a:blip r:embed="rId4"/>
          <a:stretch>
            <a:fillRect/>
          </a:stretch>
        </p:blipFill>
        <p:spPr>
          <a:xfrm>
            <a:off x="9906492" y="368715"/>
            <a:ext cx="2285508" cy="972273"/>
          </a:xfrm>
          <a:prstGeom prst="rect">
            <a:avLst/>
          </a:prstGeom>
        </p:spPr>
      </p:pic>
      <p:sp>
        <p:nvSpPr>
          <p:cNvPr id="2" name="Titel 3">
            <a:extLst>
              <a:ext uri="{FF2B5EF4-FFF2-40B4-BE49-F238E27FC236}">
                <a16:creationId xmlns:a16="http://schemas.microsoft.com/office/drawing/2014/main" id="{15726E7D-03DF-F56E-81CA-7270FFC5E667}"/>
              </a:ext>
            </a:extLst>
          </p:cNvPr>
          <p:cNvSpPr txBox="1">
            <a:spLocks/>
          </p:cNvSpPr>
          <p:nvPr/>
        </p:nvSpPr>
        <p:spPr>
          <a:xfrm>
            <a:off x="1037864" y="2938472"/>
            <a:ext cx="7562126" cy="2294622"/>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lang="nl-NL" sz="6000" b="1" i="0" kern="1200" dirty="0">
                <a:solidFill>
                  <a:schemeClr val="tx1"/>
                </a:solidFill>
                <a:latin typeface="Sohne Breit Extrafett" panose="020B0505030202060203" pitchFamily="34" charset="77"/>
                <a:ea typeface="+mj-ea"/>
                <a:cs typeface="+mj-cs"/>
              </a:defRPr>
            </a:lvl1pPr>
          </a:lstStyle>
          <a:p>
            <a:pPr>
              <a:lnSpc>
                <a:spcPct val="80000"/>
              </a:lnSpc>
            </a:pPr>
            <a:r>
              <a:rPr lang="nl-NL">
                <a:solidFill>
                  <a:schemeClr val="bg1"/>
                </a:solidFill>
              </a:rPr>
              <a:t>WORKSHOP: “HELP: IK HEB EEN OPEN DAG”</a:t>
            </a:r>
            <a:endParaRPr lang="en-NL">
              <a:solidFill>
                <a:schemeClr val="bg1"/>
              </a:solidFill>
            </a:endParaRPr>
          </a:p>
          <a:p>
            <a:pPr>
              <a:lnSpc>
                <a:spcPct val="80000"/>
              </a:lnSpc>
            </a:pPr>
            <a:endParaRPr lang="nl-NL">
              <a:solidFill>
                <a:schemeClr val="bg1"/>
              </a:solidFill>
            </a:endParaRPr>
          </a:p>
        </p:txBody>
      </p:sp>
      <p:sp>
        <p:nvSpPr>
          <p:cNvPr id="5" name="Titel 3">
            <a:extLst>
              <a:ext uri="{FF2B5EF4-FFF2-40B4-BE49-F238E27FC236}">
                <a16:creationId xmlns:a16="http://schemas.microsoft.com/office/drawing/2014/main" id="{91E30BBD-2AC2-63E2-7FA0-94FB42CB0CC8}"/>
              </a:ext>
            </a:extLst>
          </p:cNvPr>
          <p:cNvSpPr txBox="1">
            <a:spLocks/>
          </p:cNvSpPr>
          <p:nvPr/>
        </p:nvSpPr>
        <p:spPr>
          <a:xfrm>
            <a:off x="1037864" y="5346282"/>
            <a:ext cx="7562126" cy="1256223"/>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lang="nl-NL" sz="6000" b="1" i="0" kern="1200" dirty="0">
                <a:solidFill>
                  <a:schemeClr val="tx1"/>
                </a:solidFill>
                <a:latin typeface="Sohne Breit Extrafett" panose="020B0505030202060203" pitchFamily="34" charset="77"/>
                <a:ea typeface="+mj-ea"/>
                <a:cs typeface="+mj-cs"/>
              </a:defRPr>
            </a:lvl1pPr>
          </a:lstStyle>
          <a:p>
            <a:pPr>
              <a:lnSpc>
                <a:spcPct val="80000"/>
              </a:lnSpc>
            </a:pPr>
            <a:r>
              <a:rPr lang="nl-NL" sz="3000" b="0">
                <a:solidFill>
                  <a:schemeClr val="bg1"/>
                </a:solidFill>
                <a:latin typeface="DM Sans 14pt" pitchFamily="2" charset="77"/>
              </a:rPr>
              <a:t>Loopbaancompetentie Netwerken</a:t>
            </a:r>
          </a:p>
        </p:txBody>
      </p:sp>
    </p:spTree>
    <p:extLst>
      <p:ext uri="{BB962C8B-B14F-4D97-AF65-F5344CB8AC3E}">
        <p14:creationId xmlns:p14="http://schemas.microsoft.com/office/powerpoint/2010/main" val="142892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DAB4-BA24-ADC0-3619-DE914D64645D}"/>
            </a:ext>
          </a:extLst>
        </p:cNvPr>
        <p:cNvGrpSpPr/>
        <p:nvPr/>
      </p:nvGrpSpPr>
      <p:grpSpPr>
        <a:xfrm>
          <a:off x="0" y="0"/>
          <a:ext cx="0" cy="0"/>
          <a:chOff x="0" y="0"/>
          <a:chExt cx="0" cy="0"/>
        </a:xfrm>
      </p:grpSpPr>
      <p:pic>
        <p:nvPicPr>
          <p:cNvPr id="5" name="Afbeelding 4" descr="Afbeelding met kleding, persoon, overdekt, muur&#10;&#10;Door AI gegenereerde inhoud is mogelijk onjuist.">
            <a:extLst>
              <a:ext uri="{FF2B5EF4-FFF2-40B4-BE49-F238E27FC236}">
                <a16:creationId xmlns:a16="http://schemas.microsoft.com/office/drawing/2014/main" id="{A764754E-A2EB-1164-750C-B3280051570E}"/>
              </a:ext>
            </a:extLst>
          </p:cNvPr>
          <p:cNvPicPr>
            <a:picLocks noChangeAspect="1"/>
          </p:cNvPicPr>
          <p:nvPr/>
        </p:nvPicPr>
        <p:blipFill>
          <a:blip r:embed="rId3"/>
          <a:srcRect l="15784" r="28762"/>
          <a:stretch>
            <a:fillRect/>
          </a:stretch>
        </p:blipFill>
        <p:spPr>
          <a:xfrm>
            <a:off x="839784" y="975628"/>
            <a:ext cx="4394783" cy="5284776"/>
          </a:xfrm>
          <a:prstGeom prst="rect">
            <a:avLst/>
          </a:prstGeom>
        </p:spPr>
      </p:pic>
      <p:sp>
        <p:nvSpPr>
          <p:cNvPr id="2" name="Tijdelijke aanduiding voor tekst 1">
            <a:extLst>
              <a:ext uri="{FF2B5EF4-FFF2-40B4-BE49-F238E27FC236}">
                <a16:creationId xmlns:a16="http://schemas.microsoft.com/office/drawing/2014/main" id="{A329D769-7498-EB25-46E2-3259F0EFF77B}"/>
              </a:ext>
            </a:extLst>
          </p:cNvPr>
          <p:cNvSpPr>
            <a:spLocks noGrp="1"/>
          </p:cNvSpPr>
          <p:nvPr>
            <p:ph type="body" idx="11"/>
          </p:nvPr>
        </p:nvSpPr>
        <p:spPr>
          <a:xfrm>
            <a:off x="6044989" y="1521832"/>
            <a:ext cx="5286172" cy="1348074"/>
          </a:xfrm>
        </p:spPr>
        <p:txBody>
          <a:bodyPr vert="horz" wrap="square" lIns="91440" tIns="45720" rIns="91440" bIns="45720" rtlCol="0" anchor="t">
            <a:normAutofit/>
          </a:bodyPr>
          <a:lstStyle/>
          <a:p>
            <a:r>
              <a:rPr lang="en-US" err="1"/>
              <a:t>Opdracht</a:t>
            </a:r>
            <a:r>
              <a:rPr lang="en-US"/>
              <a:t> 3</a:t>
            </a:r>
          </a:p>
          <a:p>
            <a:r>
              <a:rPr lang="en-US" err="1"/>
              <a:t>Stappen</a:t>
            </a:r>
            <a:r>
              <a:rPr lang="en-US"/>
              <a:t> </a:t>
            </a:r>
            <a:r>
              <a:rPr lang="en-US" err="1"/>
              <a:t>zetten</a:t>
            </a:r>
            <a:endParaRPr lang="en-US"/>
          </a:p>
        </p:txBody>
      </p:sp>
      <p:sp>
        <p:nvSpPr>
          <p:cNvPr id="3" name="Tijdelijke aanduiding voor tekst 2">
            <a:extLst>
              <a:ext uri="{FF2B5EF4-FFF2-40B4-BE49-F238E27FC236}">
                <a16:creationId xmlns:a16="http://schemas.microsoft.com/office/drawing/2014/main" id="{06CDD97B-263E-87BB-6E9C-73709F0B8E56}"/>
              </a:ext>
            </a:extLst>
          </p:cNvPr>
          <p:cNvSpPr>
            <a:spLocks noGrp="1"/>
          </p:cNvSpPr>
          <p:nvPr>
            <p:ph type="body" idx="10"/>
          </p:nvPr>
        </p:nvSpPr>
        <p:spPr>
          <a:xfrm>
            <a:off x="5778025" y="2341940"/>
            <a:ext cx="5286172" cy="3918464"/>
          </a:xfrm>
        </p:spPr>
        <p:txBody>
          <a:bodyPr vert="horz" wrap="square" lIns="91440" tIns="45720" rIns="91440" bIns="45720" rtlCol="0" anchor="t">
            <a:normAutofit/>
          </a:bodyPr>
          <a:lstStyle/>
          <a:p>
            <a:endParaRPr lang="en-GB" sz="1600" b="1">
              <a:solidFill>
                <a:schemeClr val="tx2"/>
              </a:solidFill>
            </a:endParaRPr>
          </a:p>
          <a:p>
            <a:endParaRPr lang="en-GB" b="1">
              <a:solidFill>
                <a:srgbClr val="000000"/>
              </a:solidFill>
              <a:latin typeface="DM Sans 14pt"/>
            </a:endParaRPr>
          </a:p>
          <a:p>
            <a:pPr marL="285750" indent="-285750">
              <a:buFont typeface="Arial" panose="020B0604020202020204" pitchFamily="34" charset="0"/>
              <a:buChar char="•"/>
            </a:pPr>
            <a:endParaRPr lang="nl-NL">
              <a:solidFill>
                <a:srgbClr val="000000"/>
              </a:solidFill>
            </a:endParaRPr>
          </a:p>
          <a:p>
            <a:endParaRPr lang="nl-NL">
              <a:solidFill>
                <a:srgbClr val="000000"/>
              </a:solidFill>
            </a:endParaRPr>
          </a:p>
        </p:txBody>
      </p:sp>
      <p:pic>
        <p:nvPicPr>
          <p:cNvPr id="10" name="Tijdelijke aanduiding voor inhoud 9" descr="Afbeelding met Graphics, grafische vormgeving, ontwerp, kunst&#10;&#10;Door AI gegenereerde inhoud is mogelijk onjuist.">
            <a:extLst>
              <a:ext uri="{FF2B5EF4-FFF2-40B4-BE49-F238E27FC236}">
                <a16:creationId xmlns:a16="http://schemas.microsoft.com/office/drawing/2014/main" id="{AB9387E3-74F9-DCE7-35B9-D8321C3EDC57}"/>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46726" y="749750"/>
            <a:ext cx="1280045" cy="484951"/>
          </a:xfrm>
        </p:spPr>
      </p:pic>
      <p:sp>
        <p:nvSpPr>
          <p:cNvPr id="4" name="Oval 21">
            <a:extLst>
              <a:ext uri="{FF2B5EF4-FFF2-40B4-BE49-F238E27FC236}">
                <a16:creationId xmlns:a16="http://schemas.microsoft.com/office/drawing/2014/main" id="{26E4CF24-29C0-B28A-766D-070F3A8865FB}"/>
              </a:ext>
            </a:extLst>
          </p:cNvPr>
          <p:cNvSpPr/>
          <p:nvPr/>
        </p:nvSpPr>
        <p:spPr>
          <a:xfrm rot="385488">
            <a:off x="4173341" y="2951381"/>
            <a:ext cx="1536366" cy="1428070"/>
          </a:xfrm>
          <a:prstGeom prst="ellipse">
            <a:avLst/>
          </a:prstGeom>
          <a:solidFill>
            <a:schemeClr val="bg1"/>
          </a:solidFill>
          <a:ln>
            <a:noFill/>
          </a:ln>
          <a:effectLst>
            <a:outerShdw blurRad="274017" dist="50800" dir="5400000" sx="97964" sy="97964" algn="ctr" rotWithShape="0">
              <a:srgbClr val="000000">
                <a:alpha val="23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nl-NL" sz="1400" b="1">
                <a:solidFill>
                  <a:schemeClr val="tx2"/>
                </a:solidFill>
                <a:latin typeface="Sohne Breit Extrafett" panose="020B0505030202060203" pitchFamily="34" charset="77"/>
              </a:rPr>
              <a:t>Opdracht 3 werkblad</a:t>
            </a:r>
            <a:endParaRPr lang="en-NL" sz="1400" b="1">
              <a:solidFill>
                <a:schemeClr val="tx2"/>
              </a:solidFill>
              <a:latin typeface="Sohne Breit Extrafett" panose="020B0505030202060203" pitchFamily="34" charset="77"/>
            </a:endParaRPr>
          </a:p>
        </p:txBody>
      </p:sp>
      <p:pic>
        <p:nvPicPr>
          <p:cNvPr id="14" name="Afbeelding 13" descr="Afbeelding met ster, Ongewervelde zeedieren, zeester, creativiteit&#10;&#10;Door AI gegenereerde inhoud is mogelijk onjuist.">
            <a:extLst>
              <a:ext uri="{FF2B5EF4-FFF2-40B4-BE49-F238E27FC236}">
                <a16:creationId xmlns:a16="http://schemas.microsoft.com/office/drawing/2014/main" id="{AF170ACA-6911-8356-B77C-AC58DD9904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7908" y="3983261"/>
            <a:ext cx="519447" cy="591928"/>
          </a:xfrm>
          <a:prstGeom prst="rect">
            <a:avLst/>
          </a:prstGeom>
        </p:spPr>
      </p:pic>
      <p:sp>
        <p:nvSpPr>
          <p:cNvPr id="6" name="Tijdelijke aanduiding voor tekst 3">
            <a:extLst>
              <a:ext uri="{FF2B5EF4-FFF2-40B4-BE49-F238E27FC236}">
                <a16:creationId xmlns:a16="http://schemas.microsoft.com/office/drawing/2014/main" id="{978C59A5-9DFE-90B2-6CDD-F697BBB6BF73}"/>
              </a:ext>
            </a:extLst>
          </p:cNvPr>
          <p:cNvSpPr txBox="1">
            <a:spLocks/>
          </p:cNvSpPr>
          <p:nvPr/>
        </p:nvSpPr>
        <p:spPr>
          <a:xfrm>
            <a:off x="6044989" y="3136568"/>
            <a:ext cx="5562666" cy="2082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a:t>Je hebt meer inzicht gekregen over je belemmerende/helpende gedachten/overtuigingen.. </a:t>
            </a:r>
          </a:p>
          <a:p>
            <a:pPr marL="0" indent="0">
              <a:buNone/>
            </a:pPr>
            <a:r>
              <a:rPr lang="nl-NL" sz="2000"/>
              <a:t>Schrijf op welke (kleine) stapjes je kunt zetten.</a:t>
            </a:r>
          </a:p>
        </p:txBody>
      </p:sp>
    </p:spTree>
    <p:extLst>
      <p:ext uri="{BB962C8B-B14F-4D97-AF65-F5344CB8AC3E}">
        <p14:creationId xmlns:p14="http://schemas.microsoft.com/office/powerpoint/2010/main" val="21542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066C4-0F02-A1E5-958F-79E1DF37E39D}"/>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76F1E65C-6598-91A5-CFD7-56E035EEF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748" y="816372"/>
            <a:ext cx="3549968" cy="5291878"/>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ekst 1">
            <a:extLst>
              <a:ext uri="{FF2B5EF4-FFF2-40B4-BE49-F238E27FC236}">
                <a16:creationId xmlns:a16="http://schemas.microsoft.com/office/drawing/2014/main" id="{6AD33A6E-C5E9-9C5B-C7D1-DF09604ACBEA}"/>
              </a:ext>
            </a:extLst>
          </p:cNvPr>
          <p:cNvSpPr>
            <a:spLocks noGrp="1"/>
          </p:cNvSpPr>
          <p:nvPr>
            <p:ph type="body" idx="11"/>
          </p:nvPr>
        </p:nvSpPr>
        <p:spPr>
          <a:xfrm>
            <a:off x="6044989" y="1521832"/>
            <a:ext cx="5286172" cy="1348074"/>
          </a:xfrm>
        </p:spPr>
        <p:txBody>
          <a:bodyPr vert="horz" wrap="square" lIns="91440" tIns="45720" rIns="91440" bIns="45720" rtlCol="0" anchor="t">
            <a:normAutofit/>
          </a:bodyPr>
          <a:lstStyle/>
          <a:p>
            <a:r>
              <a:rPr lang="en-US" err="1"/>
              <a:t>Opdracht</a:t>
            </a:r>
            <a:r>
              <a:rPr lang="en-US"/>
              <a:t> 4</a:t>
            </a:r>
          </a:p>
          <a:p>
            <a:r>
              <a:rPr lang="en-US" err="1"/>
              <a:t>Keuzecriteria</a:t>
            </a:r>
            <a:r>
              <a:rPr lang="en-US"/>
              <a:t> </a:t>
            </a:r>
            <a:r>
              <a:rPr lang="en-US" err="1"/>
              <a:t>bepalen</a:t>
            </a:r>
            <a:endParaRPr lang="en-US"/>
          </a:p>
        </p:txBody>
      </p:sp>
      <p:sp>
        <p:nvSpPr>
          <p:cNvPr id="3" name="Tijdelijke aanduiding voor tekst 2">
            <a:extLst>
              <a:ext uri="{FF2B5EF4-FFF2-40B4-BE49-F238E27FC236}">
                <a16:creationId xmlns:a16="http://schemas.microsoft.com/office/drawing/2014/main" id="{9E56ACBB-36FE-DB06-203B-110497501BB7}"/>
              </a:ext>
            </a:extLst>
          </p:cNvPr>
          <p:cNvSpPr>
            <a:spLocks noGrp="1"/>
          </p:cNvSpPr>
          <p:nvPr>
            <p:ph type="body" idx="10"/>
          </p:nvPr>
        </p:nvSpPr>
        <p:spPr>
          <a:xfrm>
            <a:off x="5778025" y="2341940"/>
            <a:ext cx="5286172" cy="3918464"/>
          </a:xfrm>
        </p:spPr>
        <p:txBody>
          <a:bodyPr vert="horz" wrap="square" lIns="91440" tIns="45720" rIns="91440" bIns="45720" rtlCol="0" anchor="t">
            <a:normAutofit/>
          </a:bodyPr>
          <a:lstStyle/>
          <a:p>
            <a:endParaRPr lang="en-GB" sz="1600" b="1">
              <a:solidFill>
                <a:schemeClr val="tx2"/>
              </a:solidFill>
            </a:endParaRPr>
          </a:p>
          <a:p>
            <a:endParaRPr lang="en-GB" b="1">
              <a:solidFill>
                <a:srgbClr val="000000"/>
              </a:solidFill>
              <a:latin typeface="DM Sans 14pt"/>
            </a:endParaRPr>
          </a:p>
          <a:p>
            <a:pPr marL="285750" indent="-285750">
              <a:buFont typeface="Arial" panose="020B0604020202020204" pitchFamily="34" charset="0"/>
              <a:buChar char="•"/>
            </a:pPr>
            <a:endParaRPr lang="nl-NL">
              <a:solidFill>
                <a:srgbClr val="000000"/>
              </a:solidFill>
            </a:endParaRPr>
          </a:p>
          <a:p>
            <a:endParaRPr lang="nl-NL">
              <a:solidFill>
                <a:srgbClr val="000000"/>
              </a:solidFill>
            </a:endParaRPr>
          </a:p>
        </p:txBody>
      </p:sp>
      <p:pic>
        <p:nvPicPr>
          <p:cNvPr id="10" name="Tijdelijke aanduiding voor inhoud 9" descr="Afbeelding met Graphics, grafische vormgeving, ontwerp, kunst&#10;&#10;Door AI gegenereerde inhoud is mogelijk onjuist.">
            <a:extLst>
              <a:ext uri="{FF2B5EF4-FFF2-40B4-BE49-F238E27FC236}">
                <a16:creationId xmlns:a16="http://schemas.microsoft.com/office/drawing/2014/main" id="{9C6A1CB9-DD41-2371-230E-D0103A8AA992}"/>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46726" y="749750"/>
            <a:ext cx="1280045" cy="484951"/>
          </a:xfrm>
        </p:spPr>
      </p:pic>
      <p:sp>
        <p:nvSpPr>
          <p:cNvPr id="4" name="Oval 21">
            <a:extLst>
              <a:ext uri="{FF2B5EF4-FFF2-40B4-BE49-F238E27FC236}">
                <a16:creationId xmlns:a16="http://schemas.microsoft.com/office/drawing/2014/main" id="{216691B3-4C09-1205-4839-1433CBC99D6F}"/>
              </a:ext>
            </a:extLst>
          </p:cNvPr>
          <p:cNvSpPr/>
          <p:nvPr/>
        </p:nvSpPr>
        <p:spPr>
          <a:xfrm rot="385488">
            <a:off x="4173341" y="2951381"/>
            <a:ext cx="1536366" cy="1428070"/>
          </a:xfrm>
          <a:prstGeom prst="ellipse">
            <a:avLst/>
          </a:prstGeom>
          <a:solidFill>
            <a:schemeClr val="bg1"/>
          </a:solidFill>
          <a:ln>
            <a:noFill/>
          </a:ln>
          <a:effectLst>
            <a:outerShdw blurRad="274017" dist="50800" dir="5400000" sx="97964" sy="97964" algn="ctr" rotWithShape="0">
              <a:srgbClr val="000000">
                <a:alpha val="23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nl-NL" sz="1400" b="1">
                <a:solidFill>
                  <a:schemeClr val="tx2"/>
                </a:solidFill>
                <a:latin typeface="Sohne Breit Extrafett" panose="020B0505030202060203" pitchFamily="34" charset="77"/>
              </a:rPr>
              <a:t>Opdracht 4 werkblad</a:t>
            </a:r>
            <a:endParaRPr lang="en-NL" sz="1400" b="1">
              <a:solidFill>
                <a:schemeClr val="tx2"/>
              </a:solidFill>
              <a:latin typeface="Sohne Breit Extrafett" panose="020B0505030202060203" pitchFamily="34" charset="77"/>
            </a:endParaRPr>
          </a:p>
        </p:txBody>
      </p:sp>
      <p:pic>
        <p:nvPicPr>
          <p:cNvPr id="14" name="Afbeelding 13" descr="Afbeelding met ster, Ongewervelde zeedieren, zeester, creativiteit&#10;&#10;Door AI gegenereerde inhoud is mogelijk onjuist.">
            <a:extLst>
              <a:ext uri="{FF2B5EF4-FFF2-40B4-BE49-F238E27FC236}">
                <a16:creationId xmlns:a16="http://schemas.microsoft.com/office/drawing/2014/main" id="{44B89F9C-0547-63ED-F5B0-7233054593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7908" y="3983261"/>
            <a:ext cx="519447" cy="591928"/>
          </a:xfrm>
          <a:prstGeom prst="rect">
            <a:avLst/>
          </a:prstGeom>
        </p:spPr>
      </p:pic>
      <p:sp>
        <p:nvSpPr>
          <p:cNvPr id="6" name="Tijdelijke aanduiding voor tekst 3">
            <a:extLst>
              <a:ext uri="{FF2B5EF4-FFF2-40B4-BE49-F238E27FC236}">
                <a16:creationId xmlns:a16="http://schemas.microsoft.com/office/drawing/2014/main" id="{BBC35781-8458-5830-3C6A-B1FD9759C724}"/>
              </a:ext>
            </a:extLst>
          </p:cNvPr>
          <p:cNvSpPr txBox="1">
            <a:spLocks/>
          </p:cNvSpPr>
          <p:nvPr/>
        </p:nvSpPr>
        <p:spPr>
          <a:xfrm>
            <a:off x="6044989" y="3136568"/>
            <a:ext cx="5562666" cy="2082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Deze opdracht helpt je bij het formuleren van een helder doel, bij het bezoeken van een open dag. Tijdens zo’n dag kun je dus concentreren op het doel wat je wilt bereiken.</a:t>
            </a:r>
          </a:p>
        </p:txBody>
      </p:sp>
    </p:spTree>
    <p:extLst>
      <p:ext uri="{BB962C8B-B14F-4D97-AF65-F5344CB8AC3E}">
        <p14:creationId xmlns:p14="http://schemas.microsoft.com/office/powerpoint/2010/main" val="262700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ECAEDC2-7992-9C4E-83A1-7C5A0038318D}"/>
              </a:ext>
            </a:extLst>
          </p:cNvPr>
          <p:cNvSpPr>
            <a:spLocks noGrp="1"/>
          </p:cNvSpPr>
          <p:nvPr>
            <p:ph type="body" idx="11"/>
          </p:nvPr>
        </p:nvSpPr>
        <p:spPr/>
        <p:txBody>
          <a:bodyPr/>
          <a:lstStyle/>
          <a:p>
            <a:r>
              <a:rPr lang="nl-NL"/>
              <a:t>Welke tip wil jij delen?</a:t>
            </a:r>
          </a:p>
        </p:txBody>
      </p:sp>
    </p:spTree>
    <p:extLst>
      <p:ext uri="{BB962C8B-B14F-4D97-AF65-F5344CB8AC3E}">
        <p14:creationId xmlns:p14="http://schemas.microsoft.com/office/powerpoint/2010/main" val="5793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885D8AB-0FC5-1060-CA1D-E2101BBE527B}"/>
              </a:ext>
            </a:extLst>
          </p:cNvPr>
          <p:cNvSpPr>
            <a:spLocks noGrp="1"/>
          </p:cNvSpPr>
          <p:nvPr>
            <p:ph type="body" idx="1"/>
          </p:nvPr>
        </p:nvSpPr>
        <p:spPr>
          <a:xfrm>
            <a:off x="925630" y="1983635"/>
            <a:ext cx="10104320" cy="3362286"/>
          </a:xfrm>
        </p:spPr>
        <p:txBody>
          <a:bodyPr/>
          <a:lstStyle/>
          <a:p>
            <a:pPr marL="457200" indent="-457200">
              <a:buFont typeface="Arial" panose="020B0604020202020204" pitchFamily="34" charset="0"/>
              <a:buChar char="•"/>
            </a:pPr>
            <a:r>
              <a:rPr lang="nl-NL" dirty="0"/>
              <a:t>Focus op wat je wilt leren. </a:t>
            </a:r>
            <a:br>
              <a:rPr lang="nl-NL" dirty="0"/>
            </a:br>
            <a:r>
              <a:rPr lang="nl-NL" dirty="0"/>
              <a:t>Je hebt helpende gedachtes/overtuigingen geformuleerd.</a:t>
            </a:r>
          </a:p>
          <a:p>
            <a:pPr marL="457200" indent="-457200">
              <a:buFont typeface="Arial" panose="020B0604020202020204" pitchFamily="34" charset="0"/>
              <a:buChar char="•"/>
            </a:pPr>
            <a:r>
              <a:rPr lang="nl-NL" dirty="0"/>
              <a:t>Je begrijpt dat het ‘vermijden’ van open dagen </a:t>
            </a:r>
            <a:r>
              <a:rPr lang="nl-NL" dirty="0" err="1"/>
              <a:t>etc</a:t>
            </a:r>
            <a:r>
              <a:rPr lang="nl-NL" dirty="0"/>
              <a:t> niet de oplossing is, maar een mooie oefening om te leren omgaan met spannende situaties;).</a:t>
            </a:r>
          </a:p>
          <a:p>
            <a:pPr marL="457200" indent="-457200">
              <a:buFont typeface="Arial" panose="020B0604020202020204" pitchFamily="34" charset="0"/>
              <a:buChar char="•"/>
            </a:pPr>
            <a:r>
              <a:rPr lang="nl-NL" dirty="0"/>
              <a:t>Je hebt handvatten gekregen om jezelf voor te bereiden op een open dag.</a:t>
            </a:r>
          </a:p>
        </p:txBody>
      </p:sp>
      <p:sp>
        <p:nvSpPr>
          <p:cNvPr id="3" name="Tijdelijke aanduiding voor tekst 2">
            <a:extLst>
              <a:ext uri="{FF2B5EF4-FFF2-40B4-BE49-F238E27FC236}">
                <a16:creationId xmlns:a16="http://schemas.microsoft.com/office/drawing/2014/main" id="{EA24E42A-6458-C5B4-8621-CB24A4901BA1}"/>
              </a:ext>
            </a:extLst>
          </p:cNvPr>
          <p:cNvSpPr>
            <a:spLocks noGrp="1"/>
          </p:cNvSpPr>
          <p:nvPr>
            <p:ph type="body" sz="quarter" idx="10"/>
          </p:nvPr>
        </p:nvSpPr>
        <p:spPr>
          <a:xfrm>
            <a:off x="925630" y="795110"/>
            <a:ext cx="7273608" cy="1053354"/>
          </a:xfrm>
        </p:spPr>
        <p:txBody>
          <a:bodyPr/>
          <a:lstStyle/>
          <a:p>
            <a:r>
              <a:rPr lang="nl-NL" dirty="0"/>
              <a:t>Samenvatting</a:t>
            </a:r>
          </a:p>
        </p:txBody>
      </p:sp>
    </p:spTree>
    <p:extLst>
      <p:ext uri="{BB962C8B-B14F-4D97-AF65-F5344CB8AC3E}">
        <p14:creationId xmlns:p14="http://schemas.microsoft.com/office/powerpoint/2010/main" val="391697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1C7C24E-7D01-3A07-C348-690AC1D5610D}"/>
              </a:ext>
            </a:extLst>
          </p:cNvPr>
          <p:cNvSpPr>
            <a:spLocks noGrp="1"/>
          </p:cNvSpPr>
          <p:nvPr>
            <p:ph type="body" idx="11"/>
          </p:nvPr>
        </p:nvSpPr>
        <p:spPr>
          <a:xfrm>
            <a:off x="680667" y="643913"/>
            <a:ext cx="5562666" cy="1394055"/>
          </a:xfrm>
        </p:spPr>
        <p:txBody>
          <a:bodyPr/>
          <a:lstStyle/>
          <a:p>
            <a:r>
              <a:rPr lang="nl-NL" dirty="0">
                <a:solidFill>
                  <a:schemeClr val="tx2"/>
                </a:solidFill>
              </a:rPr>
              <a:t>Begeleidersinstructie </a:t>
            </a:r>
          </a:p>
          <a:p>
            <a:endParaRPr lang="nl-NL" dirty="0"/>
          </a:p>
        </p:txBody>
      </p:sp>
      <p:sp>
        <p:nvSpPr>
          <p:cNvPr id="6" name="Tekstvak 5">
            <a:extLst>
              <a:ext uri="{FF2B5EF4-FFF2-40B4-BE49-F238E27FC236}">
                <a16:creationId xmlns:a16="http://schemas.microsoft.com/office/drawing/2014/main" id="{424FF81D-452B-A67D-F780-7DEB12194A4B}"/>
              </a:ext>
            </a:extLst>
          </p:cNvPr>
          <p:cNvSpPr txBox="1"/>
          <p:nvPr/>
        </p:nvSpPr>
        <p:spPr>
          <a:xfrm>
            <a:off x="680666" y="1266800"/>
            <a:ext cx="10439617" cy="4801314"/>
          </a:xfrm>
          <a:prstGeom prst="rect">
            <a:avLst/>
          </a:prstGeom>
          <a:noFill/>
        </p:spPr>
        <p:txBody>
          <a:bodyPr wrap="square">
            <a:spAutoFit/>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Deze workshop is geschikt voor 'kleine' groepen van leerlingen die zichzelf uit eigen initiatief hebben ingeschreven voor deze workshop.</a:t>
            </a:r>
          </a:p>
          <a:p>
            <a:pPr marL="285750" indent="-285750">
              <a:buFont typeface="Arial" panose="020B0604020202020204" pitchFamily="34" charset="0"/>
              <a:buChar char="•"/>
            </a:pPr>
            <a:r>
              <a:rPr lang="nl-NL" dirty="0"/>
              <a:t>De workshop vraagt een vertrouwelijke sfeer tussen de deelnemers, mede doordat men met dezelfde vragen bezig is. Het creëren van een veilige setting, ook qua ruimte </a:t>
            </a:r>
            <a:r>
              <a:rPr lang="nl-NL" dirty="0" err="1"/>
              <a:t>etc</a:t>
            </a:r>
            <a:r>
              <a:rPr lang="nl-NL" dirty="0"/>
              <a:t> is een belangrijk aandachtspunt.</a:t>
            </a:r>
          </a:p>
          <a:p>
            <a:pPr marL="285750" indent="-285750">
              <a:buFont typeface="Arial" panose="020B0604020202020204" pitchFamily="34" charset="0"/>
              <a:buChar char="•"/>
            </a:pPr>
            <a:r>
              <a:rPr lang="nl-NL" dirty="0"/>
              <a:t>Het helpt ook als leerlingen mínder bezig zijn met zichzelf en méér gericht op het doel wat ze willen bereiken. Oftewel: niet mínder fouten maken, maar zoveel mogelijk ‘goed’ doen.</a:t>
            </a:r>
          </a:p>
          <a:p>
            <a:pPr marL="285750" indent="-285750">
              <a:buFont typeface="Arial" panose="020B0604020202020204" pitchFamily="34" charset="0"/>
              <a:buChar char="•"/>
            </a:pPr>
            <a:r>
              <a:rPr lang="nl-NL" dirty="0"/>
              <a:t>Mogelijk kun je ook zélf voorbeelden geven over de wijze waarop je omgaat met beperkende / helpende gedachten.</a:t>
            </a:r>
          </a:p>
          <a:p>
            <a:pPr marL="285750" indent="-285750">
              <a:buFont typeface="Arial" panose="020B0604020202020204" pitchFamily="34" charset="0"/>
              <a:buChar char="•"/>
            </a:pPr>
            <a:r>
              <a:rPr lang="nl-NL" dirty="0"/>
              <a:t>Focus: naast het ombuigen van gedachten kun je ook focus verplaatsen. Van ‘geen fouten maken’ naar ‘zoveel mogelijk goed doen’ en/of spannende situaties omzetten in uitdagingen etc. Waarschijnlijk zijn leerlingen al bekend met deze principes. Stimuleer leerlingen om een plan te maken voor spannende situaties. Maak ook duidelijk dat het ‘vermijden’ van spannende situaties géén oplossing is en de angst mogelijk kan versterken. Angst kan eigenlijk alleen afnemen door confrontatie.</a:t>
            </a:r>
          </a:p>
          <a:p>
            <a:pPr marL="285750" indent="-285750">
              <a:buFont typeface="Arial" panose="020B0604020202020204" pitchFamily="34" charset="0"/>
              <a:buChar char="•"/>
            </a:pPr>
            <a:r>
              <a:rPr lang="nl-NL" dirty="0"/>
              <a:t>Zorg voor een actieve en bekrachtigende afsluiting, met welke tip wil jij delen?</a:t>
            </a:r>
          </a:p>
        </p:txBody>
      </p:sp>
    </p:spTree>
    <p:extLst>
      <p:ext uri="{BB962C8B-B14F-4D97-AF65-F5344CB8AC3E}">
        <p14:creationId xmlns:p14="http://schemas.microsoft.com/office/powerpoint/2010/main" val="275706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9549AFB-4DAC-83CA-4519-5FEB4BD29A4C}"/>
              </a:ext>
            </a:extLst>
          </p:cNvPr>
          <p:cNvSpPr>
            <a:spLocks noGrp="1"/>
          </p:cNvSpPr>
          <p:nvPr>
            <p:ph type="body" idx="13"/>
          </p:nvPr>
        </p:nvSpPr>
        <p:spPr/>
        <p:txBody>
          <a:bodyPr/>
          <a:lstStyle/>
          <a:p>
            <a:endParaRPr lang="nl-NL" dirty="0"/>
          </a:p>
        </p:txBody>
      </p:sp>
      <p:sp>
        <p:nvSpPr>
          <p:cNvPr id="3" name="Tijdelijke aanduiding voor tekst 2">
            <a:extLst>
              <a:ext uri="{FF2B5EF4-FFF2-40B4-BE49-F238E27FC236}">
                <a16:creationId xmlns:a16="http://schemas.microsoft.com/office/drawing/2014/main" id="{7A8350D1-E4F3-B0D1-36BB-98E0D3B3C77C}"/>
              </a:ext>
            </a:extLst>
          </p:cNvPr>
          <p:cNvSpPr>
            <a:spLocks noGrp="1"/>
          </p:cNvSpPr>
          <p:nvPr>
            <p:ph type="body" idx="18"/>
          </p:nvPr>
        </p:nvSpPr>
        <p:spPr/>
        <p:txBody>
          <a:bodyPr/>
          <a:lstStyle/>
          <a:p>
            <a:r>
              <a:rPr lang="nl-NL" dirty="0"/>
              <a:t>Gedachte = waarheid?</a:t>
            </a:r>
          </a:p>
        </p:txBody>
      </p:sp>
      <p:sp>
        <p:nvSpPr>
          <p:cNvPr id="4" name="Tijdelijke aanduiding voor tekst 3">
            <a:extLst>
              <a:ext uri="{FF2B5EF4-FFF2-40B4-BE49-F238E27FC236}">
                <a16:creationId xmlns:a16="http://schemas.microsoft.com/office/drawing/2014/main" id="{25E0910C-AC9B-D45D-ED14-15C78B0B1F14}"/>
              </a:ext>
            </a:extLst>
          </p:cNvPr>
          <p:cNvSpPr>
            <a:spLocks noGrp="1"/>
          </p:cNvSpPr>
          <p:nvPr>
            <p:ph type="body" idx="19"/>
          </p:nvPr>
        </p:nvSpPr>
        <p:spPr/>
        <p:txBody>
          <a:bodyPr/>
          <a:lstStyle/>
          <a:p>
            <a:pPr marL="0" indent="0">
              <a:buNone/>
            </a:pPr>
            <a:r>
              <a:rPr lang="nl-NL" dirty="0"/>
              <a:t>Ontdekken dat een ‘overtuiging’ géén objectieve waarheid is en kan verwijderen.</a:t>
            </a:r>
          </a:p>
        </p:txBody>
      </p:sp>
      <p:sp>
        <p:nvSpPr>
          <p:cNvPr id="5" name="Tijdelijke aanduiding voor tekst 4">
            <a:extLst>
              <a:ext uri="{FF2B5EF4-FFF2-40B4-BE49-F238E27FC236}">
                <a16:creationId xmlns:a16="http://schemas.microsoft.com/office/drawing/2014/main" id="{9813509A-1130-C7AB-BEFA-43AE39FCA77E}"/>
              </a:ext>
            </a:extLst>
          </p:cNvPr>
          <p:cNvSpPr>
            <a:spLocks noGrp="1"/>
          </p:cNvSpPr>
          <p:nvPr>
            <p:ph type="body" idx="20"/>
          </p:nvPr>
        </p:nvSpPr>
        <p:spPr/>
        <p:txBody>
          <a:bodyPr/>
          <a:lstStyle/>
          <a:p>
            <a:r>
              <a:rPr lang="nl-NL" dirty="0"/>
              <a:t>Helpende gedachtes</a:t>
            </a:r>
          </a:p>
        </p:txBody>
      </p:sp>
      <p:sp>
        <p:nvSpPr>
          <p:cNvPr id="6" name="Tijdelijke aanduiding voor tekst 5">
            <a:extLst>
              <a:ext uri="{FF2B5EF4-FFF2-40B4-BE49-F238E27FC236}">
                <a16:creationId xmlns:a16="http://schemas.microsoft.com/office/drawing/2014/main" id="{60403434-C010-91F3-95F1-FF8B465E191D}"/>
              </a:ext>
            </a:extLst>
          </p:cNvPr>
          <p:cNvSpPr>
            <a:spLocks noGrp="1"/>
          </p:cNvSpPr>
          <p:nvPr>
            <p:ph type="body" idx="21"/>
          </p:nvPr>
        </p:nvSpPr>
        <p:spPr/>
        <p:txBody>
          <a:bodyPr/>
          <a:lstStyle/>
          <a:p>
            <a:pPr marL="0" indent="0">
              <a:buNone/>
            </a:pPr>
            <a:r>
              <a:rPr lang="nl-NL" dirty="0"/>
              <a:t>Leerlingen oefenen met het ontwikkelen van helpende gedachtes.</a:t>
            </a:r>
          </a:p>
        </p:txBody>
      </p:sp>
      <p:sp>
        <p:nvSpPr>
          <p:cNvPr id="7" name="Tijdelijke aanduiding voor tekst 6">
            <a:extLst>
              <a:ext uri="{FF2B5EF4-FFF2-40B4-BE49-F238E27FC236}">
                <a16:creationId xmlns:a16="http://schemas.microsoft.com/office/drawing/2014/main" id="{8D233E13-6EB2-03E9-D90B-3845775DE009}"/>
              </a:ext>
            </a:extLst>
          </p:cNvPr>
          <p:cNvSpPr>
            <a:spLocks noGrp="1"/>
          </p:cNvSpPr>
          <p:nvPr>
            <p:ph type="body" idx="22"/>
          </p:nvPr>
        </p:nvSpPr>
        <p:spPr/>
        <p:txBody>
          <a:bodyPr/>
          <a:lstStyle/>
          <a:p>
            <a:r>
              <a:rPr lang="nl-NL" dirty="0"/>
              <a:t>Delen en reflectie</a:t>
            </a:r>
          </a:p>
        </p:txBody>
      </p:sp>
      <p:sp>
        <p:nvSpPr>
          <p:cNvPr id="8" name="Tijdelijke aanduiding voor tekst 7">
            <a:extLst>
              <a:ext uri="{FF2B5EF4-FFF2-40B4-BE49-F238E27FC236}">
                <a16:creationId xmlns:a16="http://schemas.microsoft.com/office/drawing/2014/main" id="{3A27C10C-B5C6-BE55-FEB9-73BE95DC24B1}"/>
              </a:ext>
            </a:extLst>
          </p:cNvPr>
          <p:cNvSpPr>
            <a:spLocks noGrp="1"/>
          </p:cNvSpPr>
          <p:nvPr>
            <p:ph type="body" idx="23"/>
          </p:nvPr>
        </p:nvSpPr>
        <p:spPr/>
        <p:txBody>
          <a:bodyPr/>
          <a:lstStyle/>
          <a:p>
            <a:pPr marL="0" indent="0">
              <a:buNone/>
            </a:pPr>
            <a:r>
              <a:rPr lang="nl-NL" dirty="0"/>
              <a:t>Leerlingen leren onderling hun ervaringen uitwisselen en groeien in hun reflectieve vaardigheden.</a:t>
            </a:r>
          </a:p>
        </p:txBody>
      </p:sp>
    </p:spTree>
    <p:extLst>
      <p:ext uri="{BB962C8B-B14F-4D97-AF65-F5344CB8AC3E}">
        <p14:creationId xmlns:p14="http://schemas.microsoft.com/office/powerpoint/2010/main" val="190925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57A2997-8C84-6D1F-8FE7-59029C0DF04D}"/>
              </a:ext>
            </a:extLst>
          </p:cNvPr>
          <p:cNvSpPr>
            <a:spLocks noGrp="1"/>
          </p:cNvSpPr>
          <p:nvPr>
            <p:ph type="body" idx="11"/>
          </p:nvPr>
        </p:nvSpPr>
        <p:spPr/>
        <p:txBody>
          <a:bodyPr/>
          <a:lstStyle/>
          <a:p>
            <a:r>
              <a:rPr lang="en-GB" err="1">
                <a:latin typeface="DM Sans" pitchFamily="2" charset="77"/>
              </a:rPr>
              <a:t>Bedenk</a:t>
            </a:r>
            <a:r>
              <a:rPr lang="en-GB">
                <a:latin typeface="DM Sans" pitchFamily="2" charset="77"/>
              </a:rPr>
              <a:t> </a:t>
            </a:r>
            <a:r>
              <a:rPr lang="en-GB" err="1">
                <a:latin typeface="DM Sans" pitchFamily="2" charset="77"/>
              </a:rPr>
              <a:t>een</a:t>
            </a:r>
            <a:r>
              <a:rPr lang="en-GB">
                <a:latin typeface="DM Sans" pitchFamily="2" charset="77"/>
              </a:rPr>
              <a:t> </a:t>
            </a:r>
            <a:r>
              <a:rPr lang="en-GB" err="1">
                <a:latin typeface="DM Sans" pitchFamily="2" charset="77"/>
              </a:rPr>
              <a:t>gekke</a:t>
            </a:r>
            <a:r>
              <a:rPr lang="en-GB">
                <a:latin typeface="DM Sans" pitchFamily="2" charset="77"/>
              </a:rPr>
              <a:t> of </a:t>
            </a:r>
            <a:r>
              <a:rPr lang="en-GB" err="1">
                <a:latin typeface="DM Sans" pitchFamily="2" charset="77"/>
              </a:rPr>
              <a:t>onhandige</a:t>
            </a:r>
            <a:r>
              <a:rPr lang="en-GB">
                <a:latin typeface="DM Sans" pitchFamily="2" charset="77"/>
              </a:rPr>
              <a:t> </a:t>
            </a:r>
            <a:r>
              <a:rPr lang="en-GB" err="1">
                <a:latin typeface="DM Sans" pitchFamily="2" charset="77"/>
              </a:rPr>
              <a:t>vraag</a:t>
            </a:r>
            <a:r>
              <a:rPr lang="en-GB">
                <a:latin typeface="DM Sans" pitchFamily="2" charset="77"/>
              </a:rPr>
              <a:t> die je </a:t>
            </a:r>
            <a:r>
              <a:rPr lang="en-GB" err="1">
                <a:latin typeface="DM Sans" pitchFamily="2" charset="77"/>
              </a:rPr>
              <a:t>zou</a:t>
            </a:r>
            <a:r>
              <a:rPr lang="en-GB">
                <a:latin typeface="DM Sans" pitchFamily="2" charset="77"/>
              </a:rPr>
              <a:t> </a:t>
            </a:r>
            <a:r>
              <a:rPr lang="en-GB" err="1">
                <a:latin typeface="DM Sans" pitchFamily="2" charset="77"/>
              </a:rPr>
              <a:t>kunnen</a:t>
            </a:r>
            <a:r>
              <a:rPr lang="en-GB">
                <a:latin typeface="DM Sans" pitchFamily="2" charset="77"/>
              </a:rPr>
              <a:t> </a:t>
            </a:r>
            <a:r>
              <a:rPr lang="en-GB" err="1">
                <a:latin typeface="DM Sans" pitchFamily="2" charset="77"/>
              </a:rPr>
              <a:t>stellen</a:t>
            </a:r>
            <a:r>
              <a:rPr lang="en-GB">
                <a:latin typeface="DM Sans" pitchFamily="2" charset="77"/>
              </a:rPr>
              <a:t> op </a:t>
            </a:r>
            <a:r>
              <a:rPr lang="en-GB" err="1">
                <a:latin typeface="DM Sans" pitchFamily="2" charset="77"/>
              </a:rPr>
              <a:t>een</a:t>
            </a:r>
            <a:r>
              <a:rPr lang="en-GB">
                <a:latin typeface="DM Sans" pitchFamily="2" charset="77"/>
              </a:rPr>
              <a:t> open </a:t>
            </a:r>
            <a:r>
              <a:rPr lang="en-GB" err="1">
                <a:latin typeface="DM Sans" pitchFamily="2" charset="77"/>
              </a:rPr>
              <a:t>dag</a:t>
            </a:r>
            <a:r>
              <a:rPr lang="en-GB">
                <a:latin typeface="DM Sans" pitchFamily="2" charset="77"/>
              </a:rPr>
              <a:t>, </a:t>
            </a:r>
            <a:r>
              <a:rPr lang="en-GB" err="1">
                <a:latin typeface="DM Sans" pitchFamily="2" charset="77"/>
              </a:rPr>
              <a:t>meeloopdag</a:t>
            </a:r>
            <a:r>
              <a:rPr lang="en-GB">
                <a:latin typeface="DM Sans" pitchFamily="2" charset="77"/>
              </a:rPr>
              <a:t> etc.</a:t>
            </a:r>
            <a:endParaRPr lang="nl-NL"/>
          </a:p>
        </p:txBody>
      </p:sp>
    </p:spTree>
    <p:extLst>
      <p:ext uri="{BB962C8B-B14F-4D97-AF65-F5344CB8AC3E}">
        <p14:creationId xmlns:p14="http://schemas.microsoft.com/office/powerpoint/2010/main" val="121766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a:extLst>
              <a:ext uri="{FF2B5EF4-FFF2-40B4-BE49-F238E27FC236}">
                <a16:creationId xmlns:a16="http://schemas.microsoft.com/office/drawing/2014/main" id="{DB4B04CF-68A3-5043-03F9-59AD18F43C8F}"/>
              </a:ext>
            </a:extLst>
          </p:cNvPr>
          <p:cNvSpPr txBox="1">
            <a:spLocks/>
          </p:cNvSpPr>
          <p:nvPr/>
        </p:nvSpPr>
        <p:spPr>
          <a:xfrm>
            <a:off x="491863" y="1306810"/>
            <a:ext cx="4664021" cy="1330362"/>
          </a:xfrm>
          <a:prstGeom prst="rect">
            <a:avLst/>
          </a:prstGeom>
          <a:solidFill>
            <a:schemeClr val="tx1">
              <a:lumMod val="10000"/>
              <a:lumOff val="90000"/>
            </a:schemeClr>
          </a:solidFill>
        </p:spPr>
        <p:txBody>
          <a:bodyPr lIns="251999" tIns="251999" rIns="251999" bIns="36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a:t>Niet slim genoeg </a:t>
            </a:r>
          </a:p>
          <a:p>
            <a:r>
              <a:rPr lang="nl-NL" sz="1400"/>
              <a:t>Ik ben niet slim genoeg</a:t>
            </a:r>
          </a:p>
          <a:p>
            <a:r>
              <a:rPr lang="nl-NL" sz="1400"/>
              <a:t>Mensen vinden dat ik een domme indruk maak</a:t>
            </a:r>
          </a:p>
        </p:txBody>
      </p:sp>
      <p:sp>
        <p:nvSpPr>
          <p:cNvPr id="5" name="Ondertitel 2">
            <a:extLst>
              <a:ext uri="{FF2B5EF4-FFF2-40B4-BE49-F238E27FC236}">
                <a16:creationId xmlns:a16="http://schemas.microsoft.com/office/drawing/2014/main" id="{AA4F0F4F-CAAE-3BD2-8717-39C6821309DF}"/>
              </a:ext>
            </a:extLst>
          </p:cNvPr>
          <p:cNvSpPr txBox="1">
            <a:spLocks/>
          </p:cNvSpPr>
          <p:nvPr/>
        </p:nvSpPr>
        <p:spPr>
          <a:xfrm>
            <a:off x="491864" y="2874084"/>
            <a:ext cx="4664021" cy="1719431"/>
          </a:xfrm>
          <a:prstGeom prst="rect">
            <a:avLst/>
          </a:prstGeom>
          <a:solidFill>
            <a:schemeClr val="tx1">
              <a:lumMod val="10000"/>
              <a:lumOff val="90000"/>
            </a:schemeClr>
          </a:solidFill>
        </p:spPr>
        <p:txBody>
          <a:bodyPr lIns="251999" tIns="251999" rIns="251999" bIns="360000"/>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nl-NL" sz="1400" b="1"/>
              <a:t>Sociaal</a:t>
            </a:r>
          </a:p>
          <a:p>
            <a:r>
              <a:rPr lang="nl-NL" sz="1400"/>
              <a:t>Ik vind het lastig om met onbekenden te praten</a:t>
            </a:r>
          </a:p>
          <a:p>
            <a:r>
              <a:rPr lang="nl-NL" sz="1400"/>
              <a:t>Ik vind het lastig om alleen te gaan</a:t>
            </a:r>
          </a:p>
          <a:p>
            <a:r>
              <a:rPr lang="nl-NL" sz="1400"/>
              <a:t>Ik ga liever niet met m’n ouder(s)</a:t>
            </a:r>
          </a:p>
          <a:p>
            <a:endParaRPr lang="nl-NL" sz="1400"/>
          </a:p>
          <a:p>
            <a:endParaRPr lang="nl-NL" sz="1400"/>
          </a:p>
        </p:txBody>
      </p:sp>
      <p:sp>
        <p:nvSpPr>
          <p:cNvPr id="6" name="Ondertitel 2">
            <a:extLst>
              <a:ext uri="{FF2B5EF4-FFF2-40B4-BE49-F238E27FC236}">
                <a16:creationId xmlns:a16="http://schemas.microsoft.com/office/drawing/2014/main" id="{9D7FD301-D935-F8BE-1865-EF5CD0B5D9AB}"/>
              </a:ext>
            </a:extLst>
          </p:cNvPr>
          <p:cNvSpPr txBox="1">
            <a:spLocks/>
          </p:cNvSpPr>
          <p:nvPr/>
        </p:nvSpPr>
        <p:spPr>
          <a:xfrm>
            <a:off x="491864" y="4886009"/>
            <a:ext cx="4664021" cy="1538343"/>
          </a:xfrm>
          <a:prstGeom prst="rect">
            <a:avLst/>
          </a:prstGeom>
          <a:solidFill>
            <a:schemeClr val="tx1">
              <a:lumMod val="10000"/>
              <a:lumOff val="90000"/>
            </a:schemeClr>
          </a:solidFill>
        </p:spPr>
        <p:txBody>
          <a:bodyPr lIns="251999" tIns="251999" rIns="251999" bIns="360000"/>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nl-NL" sz="1400" b="1"/>
              <a:t>Waar beginnen</a:t>
            </a:r>
          </a:p>
          <a:p>
            <a:r>
              <a:rPr lang="nl-NL" sz="1400"/>
              <a:t>Ik weet nog helemaal niet wat ik wil, dus waar naartoe gaan?</a:t>
            </a:r>
          </a:p>
          <a:p>
            <a:r>
              <a:rPr lang="nl-NL" sz="1400"/>
              <a:t>Er zijn zoveel mogelijkheden en het is allemaal leuk of juist níet leuk</a:t>
            </a:r>
          </a:p>
        </p:txBody>
      </p:sp>
      <p:sp>
        <p:nvSpPr>
          <p:cNvPr id="7" name="Ondertitel 2">
            <a:extLst>
              <a:ext uri="{FF2B5EF4-FFF2-40B4-BE49-F238E27FC236}">
                <a16:creationId xmlns:a16="http://schemas.microsoft.com/office/drawing/2014/main" id="{73515F70-F5D4-0D9A-0948-C99E213C51A9}"/>
              </a:ext>
            </a:extLst>
          </p:cNvPr>
          <p:cNvSpPr txBox="1">
            <a:spLocks/>
          </p:cNvSpPr>
          <p:nvPr/>
        </p:nvSpPr>
        <p:spPr>
          <a:xfrm>
            <a:off x="5708725" y="1306810"/>
            <a:ext cx="5373803" cy="1330362"/>
          </a:xfrm>
          <a:prstGeom prst="rect">
            <a:avLst/>
          </a:prstGeom>
          <a:solidFill>
            <a:schemeClr val="tx1">
              <a:lumMod val="10000"/>
              <a:lumOff val="90000"/>
            </a:schemeClr>
          </a:solidFill>
        </p:spPr>
        <p:txBody>
          <a:bodyPr lIns="251999" tIns="251999" rIns="251999" bIns="360000"/>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nl-NL" sz="1400" b="1"/>
              <a:t>Onbekende omgeving</a:t>
            </a:r>
          </a:p>
          <a:p>
            <a:r>
              <a:rPr lang="nl-NL" sz="1400"/>
              <a:t>Wat voor houding je moet hebben bij een hogeschool, universiteit </a:t>
            </a:r>
          </a:p>
          <a:p>
            <a:r>
              <a:rPr lang="nl-NL" sz="1400"/>
              <a:t>Hoe vind ik de weg in zo’n groot gebouw of met OV</a:t>
            </a:r>
          </a:p>
        </p:txBody>
      </p:sp>
      <p:sp>
        <p:nvSpPr>
          <p:cNvPr id="8" name="Ondertitel 2">
            <a:extLst>
              <a:ext uri="{FF2B5EF4-FFF2-40B4-BE49-F238E27FC236}">
                <a16:creationId xmlns:a16="http://schemas.microsoft.com/office/drawing/2014/main" id="{BD5D5C6B-C5B6-153F-20C2-169C65851DFD}"/>
              </a:ext>
            </a:extLst>
          </p:cNvPr>
          <p:cNvSpPr txBox="1">
            <a:spLocks/>
          </p:cNvSpPr>
          <p:nvPr/>
        </p:nvSpPr>
        <p:spPr>
          <a:xfrm>
            <a:off x="5708725" y="4886009"/>
            <a:ext cx="5373803" cy="1538343"/>
          </a:xfrm>
          <a:prstGeom prst="rect">
            <a:avLst/>
          </a:prstGeom>
          <a:solidFill>
            <a:schemeClr val="tx1">
              <a:lumMod val="10000"/>
              <a:lumOff val="90000"/>
            </a:schemeClr>
          </a:solidFill>
        </p:spPr>
        <p:txBody>
          <a:bodyPr lIns="251999" tIns="251999" rIns="251999" bIns="360000"/>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nl-NL" sz="1400" b="1"/>
              <a:t>Informatie overload</a:t>
            </a:r>
          </a:p>
          <a:p>
            <a:r>
              <a:rPr lang="nl-NL" sz="1400"/>
              <a:t>Het is gewoon teveel informatie, dat blokkeert</a:t>
            </a:r>
          </a:p>
          <a:p>
            <a:r>
              <a:rPr lang="nl-NL" sz="1400"/>
              <a:t>Wat is nu wél en níet belangrijk</a:t>
            </a:r>
          </a:p>
          <a:p>
            <a:r>
              <a:rPr lang="nl-NL" sz="1400"/>
              <a:t>Het is misschien te overweldigend voor mij</a:t>
            </a:r>
          </a:p>
        </p:txBody>
      </p:sp>
      <p:sp>
        <p:nvSpPr>
          <p:cNvPr id="9" name="Ondertitel 2">
            <a:extLst>
              <a:ext uri="{FF2B5EF4-FFF2-40B4-BE49-F238E27FC236}">
                <a16:creationId xmlns:a16="http://schemas.microsoft.com/office/drawing/2014/main" id="{BDF67F80-A6E3-2709-2986-FC3FDF92095B}"/>
              </a:ext>
            </a:extLst>
          </p:cNvPr>
          <p:cNvSpPr txBox="1">
            <a:spLocks/>
          </p:cNvSpPr>
          <p:nvPr/>
        </p:nvSpPr>
        <p:spPr>
          <a:xfrm>
            <a:off x="5708725" y="2874084"/>
            <a:ext cx="5373803" cy="1719431"/>
          </a:xfrm>
          <a:prstGeom prst="rect">
            <a:avLst/>
          </a:prstGeom>
          <a:solidFill>
            <a:schemeClr val="tx1">
              <a:lumMod val="10000"/>
              <a:lumOff val="90000"/>
            </a:schemeClr>
          </a:solidFill>
        </p:spPr>
        <p:txBody>
          <a:bodyPr lIns="251999" tIns="251999" rIns="251999" bIns="360000"/>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nl-NL" sz="1400" b="1"/>
              <a:t>Vergelijken</a:t>
            </a:r>
          </a:p>
          <a:p>
            <a:r>
              <a:rPr lang="nl-NL" sz="1400"/>
              <a:t>Mijn klasgenoten weten veel meer</a:t>
            </a:r>
          </a:p>
          <a:p>
            <a:r>
              <a:rPr lang="nl-NL" sz="1400"/>
              <a:t>Ik moet ergens enthousiast over zijn, net zoals andere leerlingen</a:t>
            </a:r>
          </a:p>
        </p:txBody>
      </p:sp>
      <p:sp>
        <p:nvSpPr>
          <p:cNvPr id="11" name="Tekstvak 10">
            <a:extLst>
              <a:ext uri="{FF2B5EF4-FFF2-40B4-BE49-F238E27FC236}">
                <a16:creationId xmlns:a16="http://schemas.microsoft.com/office/drawing/2014/main" id="{3F12CF91-2C44-AB44-0183-E8259A3FE818}"/>
              </a:ext>
            </a:extLst>
          </p:cNvPr>
          <p:cNvSpPr txBox="1"/>
          <p:nvPr/>
        </p:nvSpPr>
        <p:spPr>
          <a:xfrm>
            <a:off x="603504" y="278827"/>
            <a:ext cx="9113520" cy="954107"/>
          </a:xfrm>
          <a:prstGeom prst="rect">
            <a:avLst/>
          </a:prstGeom>
          <a:noFill/>
        </p:spPr>
        <p:txBody>
          <a:bodyPr wrap="square">
            <a:spAutoFit/>
          </a:bodyPr>
          <a:lstStyle/>
          <a:p>
            <a:r>
              <a:rPr lang="nl-NL" sz="2800" b="1">
                <a:solidFill>
                  <a:schemeClr val="tx2"/>
                </a:solidFill>
              </a:rPr>
              <a:t>Maak groepjes van leerlingen met dezelfde ‘beperkende’ overtuigingen </a:t>
            </a:r>
          </a:p>
        </p:txBody>
      </p:sp>
    </p:spTree>
    <p:extLst>
      <p:ext uri="{BB962C8B-B14F-4D97-AF65-F5344CB8AC3E}">
        <p14:creationId xmlns:p14="http://schemas.microsoft.com/office/powerpoint/2010/main" val="222224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B9DB275-5C8A-71D8-B0B6-A8C76FCBAB95}"/>
              </a:ext>
            </a:extLst>
          </p:cNvPr>
          <p:cNvSpPr>
            <a:spLocks noGrp="1"/>
          </p:cNvSpPr>
          <p:nvPr>
            <p:ph type="body" idx="11"/>
          </p:nvPr>
        </p:nvSpPr>
        <p:spPr>
          <a:xfrm>
            <a:off x="6111240" y="1950368"/>
            <a:ext cx="5562666" cy="1394055"/>
          </a:xfrm>
        </p:spPr>
        <p:txBody>
          <a:bodyPr/>
          <a:lstStyle/>
          <a:p>
            <a:r>
              <a:rPr lang="nl-NL"/>
              <a:t>Opdracht 1</a:t>
            </a:r>
          </a:p>
          <a:p>
            <a:r>
              <a:rPr lang="nl-NL"/>
              <a:t>Niet-helpende gevoelens</a:t>
            </a:r>
          </a:p>
        </p:txBody>
      </p:sp>
      <p:sp>
        <p:nvSpPr>
          <p:cNvPr id="4" name="Tijdelijke aanduiding voor tekst 3">
            <a:extLst>
              <a:ext uri="{FF2B5EF4-FFF2-40B4-BE49-F238E27FC236}">
                <a16:creationId xmlns:a16="http://schemas.microsoft.com/office/drawing/2014/main" id="{4A1ECC78-D043-055D-41A3-88B839EDE811}"/>
              </a:ext>
            </a:extLst>
          </p:cNvPr>
          <p:cNvSpPr>
            <a:spLocks noGrp="1"/>
          </p:cNvSpPr>
          <p:nvPr>
            <p:ph type="body" idx="15"/>
          </p:nvPr>
        </p:nvSpPr>
        <p:spPr>
          <a:xfrm>
            <a:off x="6281917" y="3344423"/>
            <a:ext cx="5562666" cy="2082006"/>
          </a:xfrm>
        </p:spPr>
        <p:txBody>
          <a:bodyPr/>
          <a:lstStyle/>
          <a:p>
            <a:r>
              <a:rPr lang="nl-NL"/>
              <a:t>Gebeurtenis (aanleiding)</a:t>
            </a:r>
          </a:p>
          <a:p>
            <a:r>
              <a:rPr lang="nl-NL"/>
              <a:t>Gedachte (wat dacht je toen)</a:t>
            </a:r>
          </a:p>
          <a:p>
            <a:r>
              <a:rPr lang="nl-NL"/>
              <a:t>Gevoel (wat voelde je)</a:t>
            </a:r>
          </a:p>
          <a:p>
            <a:r>
              <a:rPr lang="nl-NL"/>
              <a:t>Gedrag (wat deed je toen)</a:t>
            </a:r>
          </a:p>
          <a:p>
            <a:r>
              <a:rPr lang="nl-NL"/>
              <a:t>Gevolg (wat zijn de gevolgen)</a:t>
            </a:r>
          </a:p>
          <a:p>
            <a:endParaRPr lang="nl-NL"/>
          </a:p>
          <a:p>
            <a:endParaRPr lang="nl-NL"/>
          </a:p>
          <a:p>
            <a:endParaRPr lang="nl-NL"/>
          </a:p>
        </p:txBody>
      </p:sp>
      <p:pic>
        <p:nvPicPr>
          <p:cNvPr id="1026" name="Picture 2" descr="Optimisme - Novilo">
            <a:extLst>
              <a:ext uri="{FF2B5EF4-FFF2-40B4-BE49-F238E27FC236}">
                <a16:creationId xmlns:a16="http://schemas.microsoft.com/office/drawing/2014/main" id="{D5530BAD-94CB-35A0-7F32-C30C163DD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17" y="2426054"/>
            <a:ext cx="5334000" cy="30003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21">
            <a:extLst>
              <a:ext uri="{FF2B5EF4-FFF2-40B4-BE49-F238E27FC236}">
                <a16:creationId xmlns:a16="http://schemas.microsoft.com/office/drawing/2014/main" id="{CFB81825-4398-EB82-C1C3-437A01A778B5}"/>
              </a:ext>
            </a:extLst>
          </p:cNvPr>
          <p:cNvSpPr/>
          <p:nvPr/>
        </p:nvSpPr>
        <p:spPr>
          <a:xfrm rot="385488">
            <a:off x="4277267" y="508882"/>
            <a:ext cx="1536366" cy="1428070"/>
          </a:xfrm>
          <a:prstGeom prst="ellipse">
            <a:avLst/>
          </a:prstGeom>
          <a:solidFill>
            <a:schemeClr val="bg1"/>
          </a:solidFill>
          <a:ln>
            <a:noFill/>
          </a:ln>
          <a:effectLst>
            <a:outerShdw blurRad="274017" dist="50800" dir="5400000" sx="97964" sy="97964" algn="ctr" rotWithShape="0">
              <a:srgbClr val="000000">
                <a:alpha val="23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nl-NL" sz="1400" b="1">
                <a:solidFill>
                  <a:schemeClr val="tx2"/>
                </a:solidFill>
                <a:latin typeface="Sohne Breit Extrafett" panose="020B0505030202060203" pitchFamily="34" charset="77"/>
              </a:rPr>
              <a:t>Opdracht 1 werkblad</a:t>
            </a:r>
            <a:endParaRPr lang="en-NL" sz="1400" b="1">
              <a:solidFill>
                <a:schemeClr val="tx2"/>
              </a:solidFill>
              <a:latin typeface="Sohne Breit Extrafett" panose="020B0505030202060203" pitchFamily="34" charset="77"/>
            </a:endParaRPr>
          </a:p>
        </p:txBody>
      </p:sp>
      <p:pic>
        <p:nvPicPr>
          <p:cNvPr id="8" name="Afbeelding 7" descr="Afbeelding met ster, Ongewervelde zeedieren, zeester, creativiteit&#10;&#10;Door AI gegenereerde inhoud is mogelijk onjuist.">
            <a:extLst>
              <a:ext uri="{FF2B5EF4-FFF2-40B4-BE49-F238E27FC236}">
                <a16:creationId xmlns:a16="http://schemas.microsoft.com/office/drawing/2014/main" id="{9E58E32B-314D-7770-E9E2-42BFFEFC14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5450" y="1630313"/>
            <a:ext cx="519447" cy="591928"/>
          </a:xfrm>
          <a:prstGeom prst="rect">
            <a:avLst/>
          </a:prstGeom>
        </p:spPr>
      </p:pic>
    </p:spTree>
    <p:extLst>
      <p:ext uri="{BB962C8B-B14F-4D97-AF65-F5344CB8AC3E}">
        <p14:creationId xmlns:p14="http://schemas.microsoft.com/office/powerpoint/2010/main" val="103386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560C-51C7-C9C0-A5B0-22E6268AE75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66C87F4-2C42-A477-F76D-5A7C77F19CA7}"/>
              </a:ext>
            </a:extLst>
          </p:cNvPr>
          <p:cNvSpPr>
            <a:spLocks noGrp="1"/>
          </p:cNvSpPr>
          <p:nvPr>
            <p:ph type="body" idx="11"/>
          </p:nvPr>
        </p:nvSpPr>
        <p:spPr/>
        <p:txBody>
          <a:bodyPr/>
          <a:lstStyle/>
          <a:p>
            <a:r>
              <a:rPr lang="en-GB" err="1">
                <a:latin typeface="DM Sans" pitchFamily="2" charset="77"/>
              </a:rPr>
              <a:t>Terugblik</a:t>
            </a:r>
            <a:r>
              <a:rPr lang="en-GB">
                <a:latin typeface="DM Sans" pitchFamily="2" charset="77"/>
              </a:rPr>
              <a:t> </a:t>
            </a:r>
            <a:r>
              <a:rPr lang="en-GB" err="1">
                <a:latin typeface="DM Sans" pitchFamily="2" charset="77"/>
              </a:rPr>
              <a:t>opdracht</a:t>
            </a:r>
            <a:r>
              <a:rPr lang="en-GB">
                <a:latin typeface="DM Sans" pitchFamily="2" charset="77"/>
              </a:rPr>
              <a:t>: </a:t>
            </a:r>
            <a:r>
              <a:rPr lang="en-GB" err="1">
                <a:latin typeface="DM Sans" pitchFamily="2" charset="77"/>
              </a:rPr>
              <a:t>Waar</a:t>
            </a:r>
            <a:r>
              <a:rPr lang="en-GB">
                <a:latin typeface="DM Sans" pitchFamily="2" charset="77"/>
              </a:rPr>
              <a:t> leg </a:t>
            </a:r>
            <a:r>
              <a:rPr lang="en-GB" err="1">
                <a:latin typeface="DM Sans" pitchFamily="2" charset="77"/>
              </a:rPr>
              <a:t>jij</a:t>
            </a:r>
            <a:r>
              <a:rPr lang="en-GB">
                <a:latin typeface="DM Sans" pitchFamily="2" charset="77"/>
              </a:rPr>
              <a:t> je focus?</a:t>
            </a:r>
            <a:endParaRPr lang="nl-NL"/>
          </a:p>
        </p:txBody>
      </p:sp>
    </p:spTree>
    <p:extLst>
      <p:ext uri="{BB962C8B-B14F-4D97-AF65-F5344CB8AC3E}">
        <p14:creationId xmlns:p14="http://schemas.microsoft.com/office/powerpoint/2010/main" val="251163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252870F-5B7A-AB37-D7BB-5C2F7F75E94D}"/>
              </a:ext>
            </a:extLst>
          </p:cNvPr>
          <p:cNvSpPr>
            <a:spLocks noGrp="1" noChangeArrowheads="1"/>
          </p:cNvSpPr>
          <p:nvPr>
            <p:ph type="body" idx="13"/>
          </p:nvPr>
        </p:nvSpPr>
        <p:spPr bwMode="auto">
          <a:xfrm>
            <a:off x="804122" y="865172"/>
            <a:ext cx="9323104"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1" i="0" u="none" strike="noStrike" cap="none" normalizeH="0" baseline="0" dirty="0">
                <a:ln>
                  <a:noFill/>
                </a:ln>
                <a:solidFill>
                  <a:schemeClr val="tx2"/>
                </a:solidFill>
                <a:effectLst/>
                <a:latin typeface="Effra-Bold"/>
              </a:rPr>
              <a:t>Voorbeeld: veranderen van focus.</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6" name="Afbeelding 5">
            <a:extLst>
              <a:ext uri="{FF2B5EF4-FFF2-40B4-BE49-F238E27FC236}">
                <a16:creationId xmlns:a16="http://schemas.microsoft.com/office/drawing/2014/main" id="{67F393C4-2B07-F540-6ED5-E45C7D8AF439}"/>
              </a:ext>
            </a:extLst>
          </p:cNvPr>
          <p:cNvPicPr>
            <a:picLocks noChangeAspect="1"/>
          </p:cNvPicPr>
          <p:nvPr/>
        </p:nvPicPr>
        <p:blipFill>
          <a:blip r:embed="rId2"/>
          <a:stretch>
            <a:fillRect/>
          </a:stretch>
        </p:blipFill>
        <p:spPr>
          <a:xfrm>
            <a:off x="804122" y="2039727"/>
            <a:ext cx="8888774" cy="2866569"/>
          </a:xfrm>
          <a:prstGeom prst="rect">
            <a:avLst/>
          </a:prstGeom>
        </p:spPr>
      </p:pic>
    </p:spTree>
    <p:extLst>
      <p:ext uri="{BB962C8B-B14F-4D97-AF65-F5344CB8AC3E}">
        <p14:creationId xmlns:p14="http://schemas.microsoft.com/office/powerpoint/2010/main" val="293526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Afbeelding met persoon, kleding, overdekt, meubels&#10;&#10;Door AI gegenereerde inhoud is mogelijk onjuist.">
            <a:extLst>
              <a:ext uri="{FF2B5EF4-FFF2-40B4-BE49-F238E27FC236}">
                <a16:creationId xmlns:a16="http://schemas.microsoft.com/office/drawing/2014/main" id="{46D9425D-F5C0-8269-C33C-3708BA8738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9786" y="992225"/>
            <a:ext cx="4394783" cy="5251582"/>
          </a:xfrm>
          <a:prstGeom prst="rect">
            <a:avLst/>
          </a:prstGeom>
        </p:spPr>
      </p:pic>
      <p:sp>
        <p:nvSpPr>
          <p:cNvPr id="2" name="Tijdelijke aanduiding voor tekst 1">
            <a:extLst>
              <a:ext uri="{FF2B5EF4-FFF2-40B4-BE49-F238E27FC236}">
                <a16:creationId xmlns:a16="http://schemas.microsoft.com/office/drawing/2014/main" id="{F93DE04E-28AC-0EF6-4388-719C9E70147C}"/>
              </a:ext>
            </a:extLst>
          </p:cNvPr>
          <p:cNvSpPr>
            <a:spLocks noGrp="1"/>
          </p:cNvSpPr>
          <p:nvPr>
            <p:ph type="body" idx="11"/>
          </p:nvPr>
        </p:nvSpPr>
        <p:spPr>
          <a:xfrm>
            <a:off x="5892734" y="1423235"/>
            <a:ext cx="5765932" cy="1310821"/>
          </a:xfrm>
        </p:spPr>
        <p:txBody>
          <a:bodyPr vert="horz" wrap="square" lIns="91440" tIns="45720" rIns="91440" bIns="45720" rtlCol="0" anchor="t">
            <a:normAutofit fontScale="47500" lnSpcReduction="20000"/>
          </a:bodyPr>
          <a:lstStyle/>
          <a:p>
            <a:r>
              <a:rPr lang="nl-NL" sz="5900">
                <a:solidFill>
                  <a:srgbClr val="021769"/>
                </a:solidFill>
                <a:latin typeface="DM Sans 14pt"/>
              </a:rPr>
              <a:t>Opdracht 2: </a:t>
            </a:r>
          </a:p>
          <a:p>
            <a:r>
              <a:rPr lang="nl-NL" sz="5900">
                <a:solidFill>
                  <a:srgbClr val="021769"/>
                </a:solidFill>
                <a:latin typeface="DM Sans 14pt"/>
              </a:rPr>
              <a:t>Helpende gedachten / overtuigingen</a:t>
            </a:r>
            <a:endParaRPr lang="nl-NL"/>
          </a:p>
        </p:txBody>
      </p:sp>
      <p:pic>
        <p:nvPicPr>
          <p:cNvPr id="10" name="Tijdelijke aanduiding voor inhoud 9" descr="Afbeelding met Graphics, grafische vormgeving, ontwerp, kunst&#10;&#10;Door AI gegenereerde inhoud is mogelijk onjuist.">
            <a:extLst>
              <a:ext uri="{FF2B5EF4-FFF2-40B4-BE49-F238E27FC236}">
                <a16:creationId xmlns:a16="http://schemas.microsoft.com/office/drawing/2014/main" id="{93E3A70F-836D-5B04-710E-09D093598281}"/>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46726" y="749750"/>
            <a:ext cx="1280045" cy="484951"/>
          </a:xfrm>
        </p:spPr>
      </p:pic>
      <p:sp>
        <p:nvSpPr>
          <p:cNvPr id="19" name="Oval 21">
            <a:extLst>
              <a:ext uri="{FF2B5EF4-FFF2-40B4-BE49-F238E27FC236}">
                <a16:creationId xmlns:a16="http://schemas.microsoft.com/office/drawing/2014/main" id="{46079C29-5C41-4610-D572-5B7D569A7D20}"/>
              </a:ext>
            </a:extLst>
          </p:cNvPr>
          <p:cNvSpPr/>
          <p:nvPr/>
        </p:nvSpPr>
        <p:spPr>
          <a:xfrm rot="385488">
            <a:off x="4242602" y="2951380"/>
            <a:ext cx="1536366" cy="1428070"/>
          </a:xfrm>
          <a:prstGeom prst="ellipse">
            <a:avLst/>
          </a:prstGeom>
          <a:solidFill>
            <a:schemeClr val="bg1"/>
          </a:solidFill>
          <a:ln>
            <a:noFill/>
          </a:ln>
          <a:effectLst>
            <a:outerShdw blurRad="274017" dist="50800" dir="5400000" sx="97964" sy="97964" algn="ctr" rotWithShape="0">
              <a:srgbClr val="000000">
                <a:alpha val="23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r>
              <a:rPr lang="nl-NL" sz="1400" b="1">
                <a:solidFill>
                  <a:schemeClr val="tx2"/>
                </a:solidFill>
                <a:latin typeface="Sohne Breit Extrafett" panose="020B0505030202060203" pitchFamily="34" charset="77"/>
              </a:rPr>
              <a:t>Opdracht 2 werkblad</a:t>
            </a:r>
            <a:endParaRPr lang="en-NL" sz="1400" b="1">
              <a:solidFill>
                <a:schemeClr val="tx2"/>
              </a:solidFill>
              <a:latin typeface="Sohne Breit Extrafett" panose="020B0505030202060203" pitchFamily="34" charset="77"/>
            </a:endParaRPr>
          </a:p>
        </p:txBody>
      </p:sp>
      <p:pic>
        <p:nvPicPr>
          <p:cNvPr id="14" name="Afbeelding 13" descr="Afbeelding met ster, Ongewervelde zeedieren, zeester, creativiteit&#10;&#10;Door AI gegenereerde inhoud is mogelijk onjuist.">
            <a:extLst>
              <a:ext uri="{FF2B5EF4-FFF2-40B4-BE49-F238E27FC236}">
                <a16:creationId xmlns:a16="http://schemas.microsoft.com/office/drawing/2014/main" id="{3778D48E-B018-1CE7-FE9D-41858DE2B2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4583" y="3879842"/>
            <a:ext cx="519447" cy="591928"/>
          </a:xfrm>
          <a:prstGeom prst="rect">
            <a:avLst/>
          </a:prstGeom>
        </p:spPr>
      </p:pic>
      <p:sp>
        <p:nvSpPr>
          <p:cNvPr id="6" name="Tijdelijke aanduiding voor tekst 3">
            <a:extLst>
              <a:ext uri="{FF2B5EF4-FFF2-40B4-BE49-F238E27FC236}">
                <a16:creationId xmlns:a16="http://schemas.microsoft.com/office/drawing/2014/main" id="{6BEB9D70-4549-F7E0-2C07-CEB79F969F76}"/>
              </a:ext>
            </a:extLst>
          </p:cNvPr>
          <p:cNvSpPr txBox="1">
            <a:spLocks/>
          </p:cNvSpPr>
          <p:nvPr/>
        </p:nvSpPr>
        <p:spPr>
          <a:xfrm>
            <a:off x="6096000" y="3063376"/>
            <a:ext cx="5562666" cy="1632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a:t>Bespreek nu elkanders G-schema’s. Kijk  naar het 2</a:t>
            </a:r>
            <a:r>
              <a:rPr lang="nl-NL" sz="2000" baseline="30000"/>
              <a:t>e</a:t>
            </a:r>
            <a:r>
              <a:rPr lang="nl-NL" sz="2000"/>
              <a:t> punt (gedachte) en bevraag elkaar over de gedachtes en overtuigingen die zich ontwikkeld hebben.</a:t>
            </a:r>
          </a:p>
        </p:txBody>
      </p:sp>
    </p:spTree>
    <p:extLst>
      <p:ext uri="{BB962C8B-B14F-4D97-AF65-F5344CB8AC3E}">
        <p14:creationId xmlns:p14="http://schemas.microsoft.com/office/powerpoint/2010/main" val="1913262322"/>
      </p:ext>
    </p:extLst>
  </p:cSld>
  <p:clrMapOvr>
    <a:masterClrMapping/>
  </p:clrMapOvr>
</p:sld>
</file>

<file path=ppt/theme/theme1.xml><?xml version="1.0" encoding="utf-8"?>
<a:theme xmlns:a="http://schemas.openxmlformats.org/drawingml/2006/main" name="Kantoorthema">
  <a:themeElements>
    <a:clrScheme name="CHE 2025">
      <a:dk1>
        <a:srgbClr val="000000"/>
      </a:dk1>
      <a:lt1>
        <a:srgbClr val="FFFFFF"/>
      </a:lt1>
      <a:dk2>
        <a:srgbClr val="1A315F"/>
      </a:dk2>
      <a:lt2>
        <a:srgbClr val="E7E6E6"/>
      </a:lt2>
      <a:accent1>
        <a:srgbClr val="F25E00"/>
      </a:accent1>
      <a:accent2>
        <a:srgbClr val="3C89BE"/>
      </a:accent2>
      <a:accent3>
        <a:srgbClr val="00954F"/>
      </a:accent3>
      <a:accent4>
        <a:srgbClr val="60C399"/>
      </a:accent4>
      <a:accent5>
        <a:srgbClr val="1A315F"/>
      </a:accent5>
      <a:accent6>
        <a:srgbClr val="AA334D"/>
      </a:accent6>
      <a:hlink>
        <a:srgbClr val="AA334D"/>
      </a:hlink>
      <a:folHlink>
        <a:srgbClr val="60C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241219_PowerPointPresentatie_Corporate_Extended" id="{E40FAF63-7CE6-024A-A830-871086CA0071}" vid="{7318F93E-FA8E-5C49-B718-0BE1F3B3E39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41219_PowerPointPresentatie_Corporate_Extended" id="{E40FAF63-7CE6-024A-A830-871086CA0071}" vid="{38D670D9-2C29-4445-A5EC-7A7A0A33A423}"/>
    </a:ext>
  </a:ext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41219_PowerPointPresentatie_Corporate_Extended" id="{E40FAF63-7CE6-024A-A830-871086CA0071}" vid="{BDB9920F-6FFE-F049-9865-B9D5632F1C85}"/>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56D999080944795566513CC75ABE8" ma:contentTypeVersion="3" ma:contentTypeDescription="Een nieuw document maken." ma:contentTypeScope="" ma:versionID="eea3b68b035e3bbc2b1e6bc311b05892">
  <xsd:schema xmlns:xsd="http://www.w3.org/2001/XMLSchema" xmlns:xs="http://www.w3.org/2001/XMLSchema" xmlns:p="http://schemas.microsoft.com/office/2006/metadata/properties" xmlns:ns2="3eb7e569-df79-4bde-a893-7ad4cc0c5655" targetNamespace="http://schemas.microsoft.com/office/2006/metadata/properties" ma:root="true" ma:fieldsID="98bcab83b9b685e7aff9f9ebdbae83e3" ns2:_="">
    <xsd:import namespace="3eb7e569-df79-4bde-a893-7ad4cc0c565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7e569-df79-4bde-a893-7ad4cc0c5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3828FF-3BEB-43F5-8AC4-4C97BBBECE84}">
  <ds:schemaRefs>
    <ds:schemaRef ds:uri="http://schemas.microsoft.com/sharepoint/v3/contenttype/forms"/>
  </ds:schemaRefs>
</ds:datastoreItem>
</file>

<file path=customXml/itemProps2.xml><?xml version="1.0" encoding="utf-8"?>
<ds:datastoreItem xmlns:ds="http://schemas.openxmlformats.org/officeDocument/2006/customXml" ds:itemID="{5EF0CF80-36D6-49AD-9D99-81201859B098}">
  <ds:schemaRefs>
    <ds:schemaRef ds:uri="http://schemas.microsoft.com/office/infopath/2007/PartnerControl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3eb7e569-df79-4bde-a893-7ad4cc0c5655"/>
    <ds:schemaRef ds:uri="http://schemas.openxmlformats.org/package/2006/metadata/core-properties"/>
  </ds:schemaRefs>
</ds:datastoreItem>
</file>

<file path=customXml/itemProps3.xml><?xml version="1.0" encoding="utf-8"?>
<ds:datastoreItem xmlns:ds="http://schemas.openxmlformats.org/officeDocument/2006/customXml" ds:itemID="{D206DB99-2E6C-40DE-9FDF-479B6E0B1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7e569-df79-4bde-a893-7ad4cc0c5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CHE_Presentatie_Extra</Template>
  <TotalTime>0</TotalTime>
  <Words>985</Words>
  <Application>Microsoft Office PowerPoint</Application>
  <PresentationFormat>Breedbeeld</PresentationFormat>
  <Paragraphs>109</Paragraphs>
  <Slides>13</Slides>
  <Notes>9</Notes>
  <HiddenSlides>0</HiddenSlides>
  <MMClips>0</MMClips>
  <ScaleCrop>false</ScaleCrop>
  <HeadingPairs>
    <vt:vector size="4" baseType="variant">
      <vt:variant>
        <vt:lpstr>Thema</vt:lpstr>
      </vt:variant>
      <vt:variant>
        <vt:i4>3</vt:i4>
      </vt:variant>
      <vt:variant>
        <vt:lpstr>Diatitels</vt:lpstr>
      </vt:variant>
      <vt:variant>
        <vt:i4>13</vt:i4>
      </vt:variant>
    </vt:vector>
  </HeadingPairs>
  <TitlesOfParts>
    <vt:vector size="16" baseType="lpstr">
      <vt:lpstr>Kantoorthema</vt:lpstr>
      <vt:lpstr>Custom Design</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Tjeerd den Hartog</dc:creator>
  <cp:lastModifiedBy>Tjeerd den Hartog</cp:lastModifiedBy>
  <cp:revision>17</cp:revision>
  <cp:lastPrinted>2024-12-13T10:30:19Z</cp:lastPrinted>
  <dcterms:created xsi:type="dcterms:W3CDTF">2025-10-14T09:45:14Z</dcterms:created>
  <dcterms:modified xsi:type="dcterms:W3CDTF">2025-11-18T12:18:55Z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0x010100E0C56D999080944795566513CC75ABE8</vt:lpwstr>
  </property>
  <property fmtid="{D5CDD505-2E9C-101B-9397-08002B2CF9AE}" pid="3" name="MediaServiceImageTags">
    <vt:lpwstr/>
  </property>
</Properties>
</file>