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1" r:id="rId5"/>
    <p:sldMasterId id="2147483657" r:id="rId6"/>
  </p:sldMasterIdLst>
  <p:notesMasterIdLst>
    <p:notesMasterId r:id="rId32"/>
  </p:notesMasterIdLst>
  <p:handoutMasterIdLst>
    <p:handoutMasterId r:id="rId33"/>
  </p:handoutMasterIdLst>
  <p:sldIdLst>
    <p:sldId id="298" r:id="rId7"/>
    <p:sldId id="309" r:id="rId8"/>
    <p:sldId id="310" r:id="rId9"/>
    <p:sldId id="311" r:id="rId10"/>
    <p:sldId id="256" r:id="rId11"/>
    <p:sldId id="289" r:id="rId12"/>
    <p:sldId id="312" r:id="rId13"/>
    <p:sldId id="313" r:id="rId14"/>
    <p:sldId id="297"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04" r:id="rId30"/>
    <p:sldId id="295"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15C"/>
    <a:srgbClr val="000000"/>
    <a:srgbClr val="7AC19C"/>
    <a:srgbClr val="AA334D"/>
    <a:srgbClr val="F2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000BF-BA2E-3443-971B-A92AE2A3F53D}" v="2" dt="2025-11-17T12:53:01.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33D3F1-75C4-4BD9-BDF8-D70ECB59C1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915C574-3A84-5714-0DB0-3A11BCB1DD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ED9BDF-B7A0-C647-83E1-E6416990034D}" type="datetimeFigureOut">
              <a:rPr lang="en-NL" smtClean="0"/>
              <a:t>11/18/2025</a:t>
            </a:fld>
            <a:endParaRPr lang="en-NL"/>
          </a:p>
        </p:txBody>
      </p:sp>
      <p:sp>
        <p:nvSpPr>
          <p:cNvPr id="4" name="Footer Placeholder 3">
            <a:extLst>
              <a:ext uri="{FF2B5EF4-FFF2-40B4-BE49-F238E27FC236}">
                <a16:creationId xmlns:a16="http://schemas.microsoft.com/office/drawing/2014/main" id="{BC9F8A5C-43F0-7349-6A0E-650E5CAC8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6E0C7176-0CCD-0706-3FF8-98E7400EC7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0825F4-198A-3042-A7EB-40F6176BB200}" type="slidenum">
              <a:rPr lang="en-NL" smtClean="0"/>
              <a:t>‹nr.›</a:t>
            </a:fld>
            <a:endParaRPr lang="en-NL"/>
          </a:p>
        </p:txBody>
      </p:sp>
    </p:spTree>
    <p:extLst>
      <p:ext uri="{BB962C8B-B14F-4D97-AF65-F5344CB8AC3E}">
        <p14:creationId xmlns:p14="http://schemas.microsoft.com/office/powerpoint/2010/main" val="16504483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14pt" pitchFamily="2" charset="77"/>
              </a:defRPr>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14pt" pitchFamily="2" charset="77"/>
              </a:defRPr>
            </a:lvl1pPr>
          </a:lstStyle>
          <a:p>
            <a:fld id="{4B145222-DE01-4249-B0A6-7B98D7EFAC25}" type="datetimeFigureOut">
              <a:rPr lang="nl-NL" smtClean="0"/>
              <a:pPr/>
              <a:t>18-11-2025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14pt" pitchFamily="2" charset="77"/>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14pt" pitchFamily="2" charset="77"/>
              </a:defRPr>
            </a:lvl1pPr>
          </a:lstStyle>
          <a:p>
            <a:fld id="{B4187BEF-8D6D-3F4A-AE00-2837C92B8B12}" type="slidenum">
              <a:rPr lang="nl-NL" smtClean="0"/>
              <a:pPr/>
              <a:t>‹nr.›</a:t>
            </a:fld>
            <a:endParaRPr lang="nl-NL"/>
          </a:p>
        </p:txBody>
      </p:sp>
    </p:spTree>
    <p:extLst>
      <p:ext uri="{BB962C8B-B14F-4D97-AF65-F5344CB8AC3E}">
        <p14:creationId xmlns:p14="http://schemas.microsoft.com/office/powerpoint/2010/main" val="850248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DM Sans 14pt" pitchFamily="2" charset="77"/>
        <a:ea typeface="+mn-ea"/>
        <a:cs typeface="+mn-cs"/>
      </a:defRPr>
    </a:lvl1pPr>
    <a:lvl2pPr marL="457200" algn="l" defTabSz="914400" rtl="0" eaLnBrk="1" latinLnBrk="0" hangingPunct="1">
      <a:defRPr sz="1200" b="0" i="0" kern="1200">
        <a:solidFill>
          <a:schemeClr val="tx1"/>
        </a:solidFill>
        <a:latin typeface="DM Sans 14pt" pitchFamily="2" charset="77"/>
        <a:ea typeface="+mn-ea"/>
        <a:cs typeface="+mn-cs"/>
      </a:defRPr>
    </a:lvl2pPr>
    <a:lvl3pPr marL="914400" algn="l" defTabSz="914400" rtl="0" eaLnBrk="1" latinLnBrk="0" hangingPunct="1">
      <a:defRPr sz="1200" b="0" i="0" kern="1200">
        <a:solidFill>
          <a:schemeClr val="tx1"/>
        </a:solidFill>
        <a:latin typeface="DM Sans 14pt" pitchFamily="2" charset="77"/>
        <a:ea typeface="+mn-ea"/>
        <a:cs typeface="+mn-cs"/>
      </a:defRPr>
    </a:lvl3pPr>
    <a:lvl4pPr marL="1371600" algn="l" defTabSz="914400" rtl="0" eaLnBrk="1" latinLnBrk="0" hangingPunct="1">
      <a:defRPr sz="1200" b="0" i="0" kern="1200">
        <a:solidFill>
          <a:schemeClr val="tx1"/>
        </a:solidFill>
        <a:latin typeface="DM Sans 14pt" pitchFamily="2" charset="77"/>
        <a:ea typeface="+mn-ea"/>
        <a:cs typeface="+mn-cs"/>
      </a:defRPr>
    </a:lvl4pPr>
    <a:lvl5pPr marL="1828800" algn="l" defTabSz="914400" rtl="0" eaLnBrk="1" latinLnBrk="0" hangingPunct="1">
      <a:defRPr sz="1200" b="0" i="0" kern="1200">
        <a:solidFill>
          <a:schemeClr val="tx1"/>
        </a:solidFill>
        <a:latin typeface="DM Sans 14p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el tekst">
    <p:spTree>
      <p:nvGrpSpPr>
        <p:cNvPr id="1" name=""/>
        <p:cNvGrpSpPr/>
        <p:nvPr/>
      </p:nvGrpSpPr>
      <p:grpSpPr>
        <a:xfrm>
          <a:off x="0" y="0"/>
          <a:ext cx="0" cy="0"/>
          <a:chOff x="0" y="0"/>
          <a:chExt cx="0" cy="0"/>
        </a:xfrm>
      </p:grpSpPr>
      <p:pic>
        <p:nvPicPr>
          <p:cNvPr id="11" name="Afbeelding 4" descr="Afbeelding met waas, schermopname, wazig, Kleurrijkheid&#10;&#10;Automatisch gegenereerde beschrijving">
            <a:extLst>
              <a:ext uri="{FF2B5EF4-FFF2-40B4-BE49-F238E27FC236}">
                <a16:creationId xmlns:a16="http://schemas.microsoft.com/office/drawing/2014/main" id="{A06E87C2-B1E3-8109-B67F-922F6D6DBD65}"/>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BFDFBE2D-8A5F-2D51-C529-E198360584F2}"/>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4CE6FC6F-8005-3C92-9935-BCFB87ECEBB0}"/>
              </a:ext>
            </a:extLst>
          </p:cNvPr>
          <p:cNvSpPr>
            <a:spLocks noGrp="1"/>
          </p:cNvSpPr>
          <p:nvPr>
            <p:ph type="body" idx="13" hasCustomPrompt="1"/>
          </p:nvPr>
        </p:nvSpPr>
        <p:spPr>
          <a:xfrm>
            <a:off x="804123" y="1748717"/>
            <a:ext cx="5152293" cy="904047"/>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te bewerken</a:t>
            </a:r>
          </a:p>
        </p:txBody>
      </p:sp>
      <p:sp>
        <p:nvSpPr>
          <p:cNvPr id="7" name="Tijdelijke aanduiding voor tekst 2">
            <a:extLst>
              <a:ext uri="{FF2B5EF4-FFF2-40B4-BE49-F238E27FC236}">
                <a16:creationId xmlns:a16="http://schemas.microsoft.com/office/drawing/2014/main" id="{F3975CAB-FAF7-DFCD-72C8-B66EDE5F54E0}"/>
              </a:ext>
            </a:extLst>
          </p:cNvPr>
          <p:cNvSpPr>
            <a:spLocks noGrp="1"/>
          </p:cNvSpPr>
          <p:nvPr>
            <p:ph type="body" idx="14" hasCustomPrompt="1"/>
          </p:nvPr>
        </p:nvSpPr>
        <p:spPr>
          <a:xfrm>
            <a:off x="804123"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p:txBody>
      </p:sp>
      <p:sp>
        <p:nvSpPr>
          <p:cNvPr id="10" name="Tijdelijke aanduiding voor tekst 2">
            <a:extLst>
              <a:ext uri="{FF2B5EF4-FFF2-40B4-BE49-F238E27FC236}">
                <a16:creationId xmlns:a16="http://schemas.microsoft.com/office/drawing/2014/main" id="{3056FCE9-3FBC-DBC8-E29B-9ECA80E5783C}"/>
              </a:ext>
            </a:extLst>
          </p:cNvPr>
          <p:cNvSpPr>
            <a:spLocks noGrp="1"/>
          </p:cNvSpPr>
          <p:nvPr>
            <p:ph type="body" idx="16" hasCustomPrompt="1"/>
          </p:nvPr>
        </p:nvSpPr>
        <p:spPr>
          <a:xfrm>
            <a:off x="6237769" y="2857397"/>
            <a:ext cx="5152293"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p:txBody>
      </p:sp>
    </p:spTree>
    <p:extLst>
      <p:ext uri="{BB962C8B-B14F-4D97-AF65-F5344CB8AC3E}">
        <p14:creationId xmlns:p14="http://schemas.microsoft.com/office/powerpoint/2010/main" val="43715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A1AB-EECF-7A72-C017-B42B3C63024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EC083AC-3C52-F274-5134-087A074568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0DE3069-2996-D138-22F3-6D6E33D0D60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FC8135AB-91F3-7314-7581-E21C620E011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B16B8DA-92EE-5805-88D6-82A10EAC5020}"/>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1013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B908-DD05-5EED-0E48-7D57D2C52E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7CFCEA5-515E-8980-F057-8F92F0FDA1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43263A-4EE3-A680-8638-57EECB98C3DE}"/>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49630251-552F-4936-2429-748B721FBA3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179099E-15E7-4058-324E-D5B2A3265CDE}"/>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26066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F8BF-7187-6DCD-E78A-30CEF9A6A579}"/>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E09A9CE-A026-890B-0A1D-C6E60BC763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1C3FDA21-CD78-8266-8584-DB28814A3D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1204C3BD-40EE-747D-7795-8C8F93C71A4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8AAA484A-3BCC-D05F-2495-CBC8F639BC0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09577BF-481B-32DE-C686-2D15A69BD78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604376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9375-6B61-FAA9-B88F-26BAFB1ABFC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533CB134-F02E-0376-FA0E-868623BF7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C0F299-B1D3-C563-CF8B-4CFA95C284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DD6918D-C862-19F2-73EB-EC8F1D4B5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6FDCE7-2970-E436-5B62-BC63FE659A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AB53C628-B692-DFCD-F7CD-B684B14A4BF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8" name="Footer Placeholder 7">
            <a:extLst>
              <a:ext uri="{FF2B5EF4-FFF2-40B4-BE49-F238E27FC236}">
                <a16:creationId xmlns:a16="http://schemas.microsoft.com/office/drawing/2014/main" id="{2CCC0C77-9D3F-BBE6-61A2-78B8C5F7D9A8}"/>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F4160FB-0562-089B-31F9-E8962A24705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2848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126E-A152-77B4-5138-A61C1B83B4EF}"/>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ACBECCE-33EE-20E7-D080-6E4D071C6526}"/>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4" name="Footer Placeholder 3">
            <a:extLst>
              <a:ext uri="{FF2B5EF4-FFF2-40B4-BE49-F238E27FC236}">
                <a16:creationId xmlns:a16="http://schemas.microsoft.com/office/drawing/2014/main" id="{3FA26051-080D-BE54-5293-BF55D580994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5BB72CA-B15A-65E9-E9FF-C0C21C0BBEA5}"/>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113652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EBFAC-646A-1170-A0B6-4650A992826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3" name="Footer Placeholder 2">
            <a:extLst>
              <a:ext uri="{FF2B5EF4-FFF2-40B4-BE49-F238E27FC236}">
                <a16:creationId xmlns:a16="http://schemas.microsoft.com/office/drawing/2014/main" id="{F5614D85-5419-F39D-10FF-5A1D59CE40DE}"/>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3196948D-E2C7-7D77-195E-B2FD7880919F}"/>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495774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1921-0E87-E6DC-0F90-236DC82078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772E66F0-9BC6-CC23-DA96-E1ADC2CF0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19A2A6AD-43B6-7066-C0C3-1B5A550A6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E39DFF-B286-B2DD-0503-9EEF1B655142}"/>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AF3D8FEA-7D93-1DDA-6817-774F48EAC552}"/>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885D834-F574-BB96-13DB-D8ED97C8D8C4}"/>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37306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68F1-67E5-6B59-E98D-DB7A88EA24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04661407-8C1B-6709-6A1E-4BB548005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B6A9972B-2321-4E1B-3AC5-3A7AC2FF0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6C3F7-6CE1-EC45-DD9C-F66A22E93123}"/>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6" name="Footer Placeholder 5">
            <a:extLst>
              <a:ext uri="{FF2B5EF4-FFF2-40B4-BE49-F238E27FC236}">
                <a16:creationId xmlns:a16="http://schemas.microsoft.com/office/drawing/2014/main" id="{D80E801E-3E57-B044-21C3-A3EC7C72C25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270A318-7792-D4BA-03E4-4FE1BF55360B}"/>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529039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CD22-6C84-B562-C520-7393EB3AC107}"/>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2D70106-3BD4-9ACB-FEAE-591A421E33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D508313-D5A7-5B6F-6750-96D2D6E3F9D1}"/>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18E47FC1-8691-8031-71DF-3335992B636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0A72ED6-01E8-D255-8818-85189E132201}"/>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269899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C8B52-F2A7-2047-AE0A-B48D6E196D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A91C439-04E7-E835-5C57-46108B92FA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5187EF8-90C2-3842-95CD-04142D99EB75}"/>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0AFD687E-3C4B-1E14-3AF9-AEC21581928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862F281-9755-1CCF-BAF0-5C9ACDA22FB6}"/>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371284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atje links tekst rechts">
    <p:spTree>
      <p:nvGrpSpPr>
        <p:cNvPr id="1" name=""/>
        <p:cNvGrpSpPr/>
        <p:nvPr/>
      </p:nvGrpSpPr>
      <p:grpSpPr>
        <a:xfrm>
          <a:off x="0" y="0"/>
          <a:ext cx="0" cy="0"/>
          <a:chOff x="0" y="0"/>
          <a:chExt cx="0" cy="0"/>
        </a:xfrm>
      </p:grpSpPr>
      <p:pic>
        <p:nvPicPr>
          <p:cNvPr id="2" name="Afbeelding 1" descr="Afbeelding met Graphics, Lettertype, grafische vormgeving, schermopname&#10;&#10;Automatisch gegenereerde beschrijving">
            <a:extLst>
              <a:ext uri="{FF2B5EF4-FFF2-40B4-BE49-F238E27FC236}">
                <a16:creationId xmlns:a16="http://schemas.microsoft.com/office/drawing/2014/main" id="{59D45AB4-435E-1E86-5D7A-94B8B83F36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3" name="Tijdelijke aanduiding voor tekst 2">
            <a:extLst>
              <a:ext uri="{FF2B5EF4-FFF2-40B4-BE49-F238E27FC236}">
                <a16:creationId xmlns:a16="http://schemas.microsoft.com/office/drawing/2014/main" id="{6E6A4957-0B57-CEC3-A973-0973FA8EE74E}"/>
              </a:ext>
            </a:extLst>
          </p:cNvPr>
          <p:cNvSpPr>
            <a:spLocks noGrp="1"/>
          </p:cNvSpPr>
          <p:nvPr>
            <p:ph type="body" idx="12" hasCustomPrompt="1"/>
          </p:nvPr>
        </p:nvSpPr>
        <p:spPr>
          <a:xfrm>
            <a:off x="5786338"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een titel toe te voegen</a:t>
            </a:r>
          </a:p>
        </p:txBody>
      </p:sp>
      <p:sp>
        <p:nvSpPr>
          <p:cNvPr id="5" name="Tijdelijke aanduiding voor tekst 2">
            <a:extLst>
              <a:ext uri="{FF2B5EF4-FFF2-40B4-BE49-F238E27FC236}">
                <a16:creationId xmlns:a16="http://schemas.microsoft.com/office/drawing/2014/main" id="{94FE22D9-ABA4-1A5F-3337-AAF825FC366F}"/>
              </a:ext>
            </a:extLst>
          </p:cNvPr>
          <p:cNvSpPr>
            <a:spLocks noGrp="1"/>
          </p:cNvSpPr>
          <p:nvPr>
            <p:ph type="body" idx="13" hasCustomPrompt="1"/>
          </p:nvPr>
        </p:nvSpPr>
        <p:spPr>
          <a:xfrm>
            <a:off x="5786338" y="3701660"/>
            <a:ext cx="5562666" cy="2467964"/>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a:p>
            <a:pPr lvl="0"/>
            <a:endParaRPr lang="nl-NL"/>
          </a:p>
          <a:p>
            <a:pPr lvl="0"/>
            <a:endParaRPr lang="nl-NL"/>
          </a:p>
        </p:txBody>
      </p:sp>
      <p:sp>
        <p:nvSpPr>
          <p:cNvPr id="6" name="Tijdelijke aanduiding voor inhoud 3">
            <a:extLst>
              <a:ext uri="{FF2B5EF4-FFF2-40B4-BE49-F238E27FC236}">
                <a16:creationId xmlns:a16="http://schemas.microsoft.com/office/drawing/2014/main" id="{2C704C15-E6C7-5BC6-E564-19FE3B4289AF}"/>
              </a:ext>
            </a:extLst>
          </p:cNvPr>
          <p:cNvSpPr>
            <a:spLocks noGrp="1"/>
          </p:cNvSpPr>
          <p:nvPr>
            <p:ph sz="half" idx="14" hasCustomPrompt="1"/>
          </p:nvPr>
        </p:nvSpPr>
        <p:spPr>
          <a:xfrm>
            <a:off x="842996" y="961036"/>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a:t>Klikken om een object toe te voegen</a:t>
            </a:r>
          </a:p>
        </p:txBody>
      </p:sp>
    </p:spTree>
    <p:extLst>
      <p:ext uri="{BB962C8B-B14F-4D97-AF65-F5344CB8AC3E}">
        <p14:creationId xmlns:p14="http://schemas.microsoft.com/office/powerpoint/2010/main" val="4094496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86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F55CA-32DC-8FE7-9CF3-6A405862A4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9C69A4A-F0D1-AC60-1D78-7116A4F0F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1735CE0-AA1C-97F5-2039-E76E12779057}"/>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FCF46BE7-F75C-3A9B-3EF1-4065122CEC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190959-D412-EA14-1E21-362DFA39FD6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257813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FA73-EF8D-2749-5D3C-6940A0D2CB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81C70C-27ED-5A99-5940-62802E4E0B6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5DE42E-0DE2-BDD9-B5AF-8946A608498A}"/>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B3795E50-281E-6A1B-B382-910733FBEC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6084BA-16F1-7667-956B-FB6FEB1AD76A}"/>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301288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F9E3A-FC28-C9DA-710B-D1C7E62FC43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1E1E4D0-66B7-2ECA-97CC-154368420F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27879AC-EF0C-79C7-852F-49CC32067F5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4CD00425-59B7-DA26-9032-F0A638C3F4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CCEBAC-6A67-1AA4-608B-5B16257D3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957544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BBB94-92D3-B815-A5B5-F207EED656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816EA8-2653-2654-B5F9-634A5C39C5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B173F23-FE4F-BB71-1DE1-FCDF631034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1CF6DB8-65C2-F524-9924-3A6E7F7418CE}"/>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79B78037-F843-D4A2-51D7-FFAC3F4CD4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70C59D-6108-BD2C-6232-2D9BF32C741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6253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DABFA-E549-DFD5-F337-86D652BF3A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B3E3FE-0956-324F-00D1-AC424FEE40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EB2F2A5-F9FC-ED99-5E61-35868E16674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7F3A919-1830-DC79-3E96-C3D1C7A94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3E066EE-8362-ED83-1F8A-92CBF15B96D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F96D41D-FD82-FEA6-D96F-FEBE53957EFC}"/>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8" name="Tijdelijke aanduiding voor voettekst 7">
            <a:extLst>
              <a:ext uri="{FF2B5EF4-FFF2-40B4-BE49-F238E27FC236}">
                <a16:creationId xmlns:a16="http://schemas.microsoft.com/office/drawing/2014/main" id="{B7ED26EC-7ED0-85F5-2253-DAE735992D3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27CD72D-71D2-7500-1474-E390515E5F2C}"/>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98609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288A4-757C-F332-E41A-0CE01F40500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F0AA62A-21C4-DF5C-AFB0-B5BEE504A1B3}"/>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4" name="Tijdelijke aanduiding voor voettekst 3">
            <a:extLst>
              <a:ext uri="{FF2B5EF4-FFF2-40B4-BE49-F238E27FC236}">
                <a16:creationId xmlns:a16="http://schemas.microsoft.com/office/drawing/2014/main" id="{FEC60180-8C9C-B3F1-C8D3-CF7909B6A3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58B8746-2B11-3F95-8BC7-5580F46612A5}"/>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03129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CC05F9E-FB71-EC04-2801-7875F942B9B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3" name="Tijdelijke aanduiding voor voettekst 2">
            <a:extLst>
              <a:ext uri="{FF2B5EF4-FFF2-40B4-BE49-F238E27FC236}">
                <a16:creationId xmlns:a16="http://schemas.microsoft.com/office/drawing/2014/main" id="{4A4E19B9-8CD6-C525-6F75-D92E4A4E00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48CDCA-88D2-E9F6-BFFC-46D3F584613F}"/>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708187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3B2DB-CEA9-74E5-63BA-4F69EB346CA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940275F-52B8-1689-6E4D-20B89E59A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6134D01-B9F2-27E8-6827-67B6B8382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369D08-7780-EC6B-6F5A-286ECDC2E7E8}"/>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E7AC369F-94EA-D3C6-7315-D7EF0916A4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C84676-CC3E-03BD-1751-B3E5D1FE2A0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1812947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C5F9A-2682-FF2D-B78C-7D2DF7C73A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223D83D-3F9D-C7EE-17C0-7FB21D0AC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C8064A-359D-4137-AF1F-3BC5C255C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6CCFBD-9B8A-3C11-8150-EBA98F6F427B}"/>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6" name="Tijdelijke aanduiding voor voettekst 5">
            <a:extLst>
              <a:ext uri="{FF2B5EF4-FFF2-40B4-BE49-F238E27FC236}">
                <a16:creationId xmlns:a16="http://schemas.microsoft.com/office/drawing/2014/main" id="{6E9D4CB9-589A-3038-A5C9-0D51B16A9A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56C21AA-6047-09E3-49AD-27B39CBCF507}"/>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272564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links plaatje rechts">
    <p:spTree>
      <p:nvGrpSpPr>
        <p:cNvPr id="1" name=""/>
        <p:cNvGrpSpPr/>
        <p:nvPr/>
      </p:nvGrpSpPr>
      <p:grpSpPr>
        <a:xfrm>
          <a:off x="0" y="0"/>
          <a:ext cx="0" cy="0"/>
          <a:chOff x="0" y="0"/>
          <a:chExt cx="0" cy="0"/>
        </a:xfrm>
      </p:grpSpPr>
      <p:pic>
        <p:nvPicPr>
          <p:cNvPr id="7" name="Afbeelding 6" descr="Afbeelding met Graphics, Lettertype, grafische vormgeving, schermopname&#10;&#10;Automatisch gegenereerde beschrijving">
            <a:extLst>
              <a:ext uri="{FF2B5EF4-FFF2-40B4-BE49-F238E27FC236}">
                <a16:creationId xmlns:a16="http://schemas.microsoft.com/office/drawing/2014/main" id="{195D4557-C610-1494-F4D3-450ED95EF786}"/>
              </a:ext>
            </a:extLst>
          </p:cNvPr>
          <p:cNvPicPr>
            <a:picLocks noChangeAspect="1"/>
          </p:cNvPicPr>
          <p:nvPr userDrawn="1"/>
        </p:nvPicPr>
        <p:blipFill>
          <a:blip r:embed="rId2"/>
          <a:stretch>
            <a:fillRect/>
          </a:stretch>
        </p:blipFill>
        <p:spPr>
          <a:xfrm>
            <a:off x="10842258" y="271514"/>
            <a:ext cx="1095608" cy="450381"/>
          </a:xfrm>
          <a:prstGeom prst="rect">
            <a:avLst/>
          </a:prstGeom>
        </p:spPr>
      </p:pic>
      <p:sp>
        <p:nvSpPr>
          <p:cNvPr id="4" name="Tijdelijke aanduiding voor tekst 2">
            <a:extLst>
              <a:ext uri="{FF2B5EF4-FFF2-40B4-BE49-F238E27FC236}">
                <a16:creationId xmlns:a16="http://schemas.microsoft.com/office/drawing/2014/main" id="{D9602014-B127-E62C-8514-FD031DA9F05F}"/>
              </a:ext>
            </a:extLst>
          </p:cNvPr>
          <p:cNvSpPr>
            <a:spLocks noGrp="1"/>
          </p:cNvSpPr>
          <p:nvPr>
            <p:ph type="body" idx="12" hasCustomPrompt="1"/>
          </p:nvPr>
        </p:nvSpPr>
        <p:spPr>
          <a:xfrm>
            <a:off x="842996" y="2510526"/>
            <a:ext cx="5562666" cy="918474"/>
          </a:xfrm>
          <a:prstGeom prst="rect">
            <a:avLst/>
          </a:prstGeom>
        </p:spPr>
        <p:txBody>
          <a:bodyPr/>
          <a:lstStyle>
            <a:lvl1pPr marL="0" indent="0">
              <a:lnSpc>
                <a:spcPct val="100000"/>
              </a:lnSpc>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een titel toe te voegen</a:t>
            </a:r>
          </a:p>
        </p:txBody>
      </p:sp>
      <p:sp>
        <p:nvSpPr>
          <p:cNvPr id="5" name="Tijdelijke aanduiding voor tekst 2">
            <a:extLst>
              <a:ext uri="{FF2B5EF4-FFF2-40B4-BE49-F238E27FC236}">
                <a16:creationId xmlns:a16="http://schemas.microsoft.com/office/drawing/2014/main" id="{341DCFD3-04C6-4B7D-A5C6-6097842FB2D8}"/>
              </a:ext>
            </a:extLst>
          </p:cNvPr>
          <p:cNvSpPr>
            <a:spLocks noGrp="1"/>
          </p:cNvSpPr>
          <p:nvPr>
            <p:ph type="body" idx="15" hasCustomPrompt="1"/>
          </p:nvPr>
        </p:nvSpPr>
        <p:spPr>
          <a:xfrm>
            <a:off x="842996" y="3701660"/>
            <a:ext cx="5562666" cy="248800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a:p>
            <a:pPr lvl="0"/>
            <a:endParaRPr lang="nl-NL"/>
          </a:p>
          <a:p>
            <a:pPr lvl="0"/>
            <a:endParaRPr lang="nl-NL"/>
          </a:p>
        </p:txBody>
      </p:sp>
      <p:sp>
        <p:nvSpPr>
          <p:cNvPr id="8" name="Tijdelijke aanduiding voor inhoud 3">
            <a:extLst>
              <a:ext uri="{FF2B5EF4-FFF2-40B4-BE49-F238E27FC236}">
                <a16:creationId xmlns:a16="http://schemas.microsoft.com/office/drawing/2014/main" id="{57B84043-BBC0-6A38-BFF5-752372EE5D19}"/>
              </a:ext>
            </a:extLst>
          </p:cNvPr>
          <p:cNvSpPr>
            <a:spLocks noGrp="1"/>
          </p:cNvSpPr>
          <p:nvPr>
            <p:ph sz="half" idx="16" hasCustomPrompt="1"/>
          </p:nvPr>
        </p:nvSpPr>
        <p:spPr>
          <a:xfrm>
            <a:off x="6971899" y="981075"/>
            <a:ext cx="4377105" cy="5208588"/>
          </a:xfrm>
          <a:prstGeom prst="rect">
            <a:avLst/>
          </a:prstGeom>
        </p:spPr>
        <p:txBody>
          <a:bodyPr/>
          <a:lstStyle>
            <a:lvl1pPr marL="0" indent="0">
              <a:lnSpc>
                <a:spcPct val="100000"/>
              </a:lnSpc>
              <a:buNone/>
              <a:defRPr b="0" i="0">
                <a:solidFill>
                  <a:schemeClr val="accent6"/>
                </a:solidFill>
                <a:latin typeface="DM Sans 14pt" pitchFamily="2" charset="77"/>
              </a:defRPr>
            </a:lvl1pPr>
            <a:lvl2pPr>
              <a:defRPr b="0" i="0">
                <a:solidFill>
                  <a:schemeClr val="accent5"/>
                </a:solidFill>
                <a:latin typeface="DM Sans 14pt" pitchFamily="2" charset="77"/>
              </a:defRPr>
            </a:lvl2pPr>
            <a:lvl3pPr>
              <a:defRPr b="0" i="0">
                <a:solidFill>
                  <a:schemeClr val="accent5"/>
                </a:solidFill>
                <a:latin typeface="DM Sans 14pt" pitchFamily="2" charset="77"/>
              </a:defRPr>
            </a:lvl3pPr>
            <a:lvl4pPr>
              <a:defRPr b="0" i="0">
                <a:solidFill>
                  <a:schemeClr val="accent5"/>
                </a:solidFill>
                <a:latin typeface="DM Sans 14pt" pitchFamily="2" charset="77"/>
              </a:defRPr>
            </a:lvl4pPr>
            <a:lvl5pPr>
              <a:defRPr b="0" i="0">
                <a:solidFill>
                  <a:schemeClr val="accent5"/>
                </a:solidFill>
                <a:latin typeface="DM Sans 14pt" pitchFamily="2" charset="77"/>
              </a:defRPr>
            </a:lvl5pPr>
          </a:lstStyle>
          <a:p>
            <a:pPr lvl="0"/>
            <a:r>
              <a:rPr lang="nl-NL"/>
              <a:t>Klikken om een object toe te voegen</a:t>
            </a:r>
          </a:p>
        </p:txBody>
      </p:sp>
    </p:spTree>
    <p:extLst>
      <p:ext uri="{BB962C8B-B14F-4D97-AF65-F5344CB8AC3E}">
        <p14:creationId xmlns:p14="http://schemas.microsoft.com/office/powerpoint/2010/main" val="1356925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F04E4-918C-A45D-B802-BF3AA32E8EF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B69BFA2-395E-8569-6CF2-B04881D87B9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076432-FFAF-F71F-FCD4-CD907F2AE676}"/>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0CA85863-7C49-0FF2-F2B7-D9EE552E40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A634A0-3E95-E50F-EAF5-70064FE9A2B8}"/>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4253924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41DE063-648D-898C-EC8F-4E903DEB37E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665C5F2-D961-3737-5CE6-55382FCCC58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5DBF86-82AF-062D-964C-1DC60B95DA85}"/>
              </a:ext>
            </a:extLst>
          </p:cNvPr>
          <p:cNvSpPr>
            <a:spLocks noGrp="1"/>
          </p:cNvSpPr>
          <p:nvPr>
            <p:ph type="dt" sz="half" idx="10"/>
          </p:nvPr>
        </p:nvSpPr>
        <p:spPr/>
        <p:txBody>
          <a:body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5958ECAA-8748-B942-BEF1-89429A2C04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B5E39B-836D-AD91-2B8C-0C081635B4E6}"/>
              </a:ext>
            </a:extLst>
          </p:cNvPr>
          <p:cNvSpPr>
            <a:spLocks noGrp="1"/>
          </p:cNvSpPr>
          <p:nvPr>
            <p:ph type="sldNum" sz="quarter" idx="12"/>
          </p:nvPr>
        </p:nvSpPr>
        <p:spPr/>
        <p:txBody>
          <a:bodyPr/>
          <a:lstStyle/>
          <a:p>
            <a:fld id="{E4279425-C6A5-470E-92FE-893FC2751C7D}" type="slidenum">
              <a:rPr lang="nl-NL" smtClean="0"/>
              <a:t>‹nr.›</a:t>
            </a:fld>
            <a:endParaRPr lang="nl-NL"/>
          </a:p>
        </p:txBody>
      </p:sp>
    </p:spTree>
    <p:extLst>
      <p:ext uri="{BB962C8B-B14F-4D97-AF65-F5344CB8AC3E}">
        <p14:creationId xmlns:p14="http://schemas.microsoft.com/office/powerpoint/2010/main" val="57634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beeldvullend">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7" name="Media Placeholder 6">
            <a:extLst>
              <a:ext uri="{FF2B5EF4-FFF2-40B4-BE49-F238E27FC236}">
                <a16:creationId xmlns:a16="http://schemas.microsoft.com/office/drawing/2014/main" id="{7A2C513B-D7CD-489A-E9A2-62B2347E9F51}"/>
              </a:ext>
            </a:extLst>
          </p:cNvPr>
          <p:cNvSpPr>
            <a:spLocks noGrp="1"/>
          </p:cNvSpPr>
          <p:nvPr>
            <p:ph type="media" sz="quarter" idx="10" hasCustomPrompt="1"/>
          </p:nvPr>
        </p:nvSpPr>
        <p:spPr>
          <a:xfrm>
            <a:off x="-1" y="0"/>
            <a:ext cx="12211249" cy="6877250"/>
          </a:xfrm>
          <a:prstGeom prst="rect">
            <a:avLst/>
          </a:prstGeom>
        </p:spPr>
        <p:txBody>
          <a:bodyPr anchor="ctr"/>
          <a:lstStyle>
            <a:lvl1pPr marL="0" indent="0" algn="ctr">
              <a:buNone/>
              <a:defRPr sz="2400">
                <a:solidFill>
                  <a:schemeClr val="accent6"/>
                </a:solidFill>
              </a:defRPr>
            </a:lvl1pPr>
          </a:lstStyle>
          <a:p>
            <a:r>
              <a:rPr lang="en-NL"/>
              <a:t>Klik om een beeldvullende video toe te voegen</a:t>
            </a:r>
          </a:p>
        </p:txBody>
      </p:sp>
    </p:spTree>
    <p:extLst>
      <p:ext uri="{BB962C8B-B14F-4D97-AF65-F5344CB8AC3E}">
        <p14:creationId xmlns:p14="http://schemas.microsoft.com/office/powerpoint/2010/main" val="401414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video">
    <p:spTree>
      <p:nvGrpSpPr>
        <p:cNvPr id="1" name=""/>
        <p:cNvGrpSpPr/>
        <p:nvPr/>
      </p:nvGrpSpPr>
      <p:grpSpPr>
        <a:xfrm>
          <a:off x="0" y="0"/>
          <a:ext cx="0" cy="0"/>
          <a:chOff x="0" y="0"/>
          <a:chExt cx="0" cy="0"/>
        </a:xfrm>
      </p:grpSpPr>
      <p:pic>
        <p:nvPicPr>
          <p:cNvPr id="5" name="Afbeelding 4" descr="Afbeelding met waas, schermopname, wazig, Kleurrijkheid&#10;&#10;Automatisch gegenereerde beschrijving">
            <a:extLst>
              <a:ext uri="{FF2B5EF4-FFF2-40B4-BE49-F238E27FC236}">
                <a16:creationId xmlns:a16="http://schemas.microsoft.com/office/drawing/2014/main" id="{B2014371-E174-70C0-551C-5F4661BBAA99}"/>
              </a:ext>
            </a:extLst>
          </p:cNvPr>
          <p:cNvPicPr>
            <a:picLocks noChangeAspect="1"/>
          </p:cNvPicPr>
          <p:nvPr userDrawn="1"/>
        </p:nvPicPr>
        <p:blipFill>
          <a:blip r:embed="rId2"/>
          <a:stretch>
            <a:fillRect/>
          </a:stretch>
        </p:blipFill>
        <p:spPr>
          <a:xfrm>
            <a:off x="6372492" y="5332397"/>
            <a:ext cx="5838757" cy="1544854"/>
          </a:xfrm>
          <a:prstGeom prst="rect">
            <a:avLst/>
          </a:prstGeom>
        </p:spPr>
      </p:pic>
      <p:pic>
        <p:nvPicPr>
          <p:cNvPr id="3" name="Afbeelding 2" descr="Afbeelding met Graphics, Lettertype, grafische vormgeving, schermopname&#10;&#10;Automatisch gegenereerde beschrijving">
            <a:extLst>
              <a:ext uri="{FF2B5EF4-FFF2-40B4-BE49-F238E27FC236}">
                <a16:creationId xmlns:a16="http://schemas.microsoft.com/office/drawing/2014/main" id="{0283D6A1-931C-5C3D-2656-CBB483E15CF0}"/>
              </a:ext>
            </a:extLst>
          </p:cNvPr>
          <p:cNvPicPr>
            <a:picLocks noChangeAspect="1"/>
          </p:cNvPicPr>
          <p:nvPr userDrawn="1"/>
        </p:nvPicPr>
        <p:blipFill>
          <a:blip r:embed="rId3"/>
          <a:stretch>
            <a:fillRect/>
          </a:stretch>
        </p:blipFill>
        <p:spPr>
          <a:xfrm>
            <a:off x="10842258" y="271514"/>
            <a:ext cx="1095608" cy="450381"/>
          </a:xfrm>
          <a:prstGeom prst="rect">
            <a:avLst/>
          </a:prstGeom>
        </p:spPr>
      </p:pic>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809459" y="1855772"/>
            <a:ext cx="3727004"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een titel toe te voegen</a:t>
            </a:r>
          </a:p>
        </p:txBody>
      </p:sp>
      <p:sp>
        <p:nvSpPr>
          <p:cNvPr id="7" name="Media Placeholder 6">
            <a:extLst>
              <a:ext uri="{FF2B5EF4-FFF2-40B4-BE49-F238E27FC236}">
                <a16:creationId xmlns:a16="http://schemas.microsoft.com/office/drawing/2014/main" id="{C614D545-E993-E45D-4D49-DC3E84172007}"/>
              </a:ext>
            </a:extLst>
          </p:cNvPr>
          <p:cNvSpPr>
            <a:spLocks noGrp="1"/>
          </p:cNvSpPr>
          <p:nvPr>
            <p:ph type="media" sz="quarter" idx="12" hasCustomPrompt="1"/>
          </p:nvPr>
        </p:nvSpPr>
        <p:spPr>
          <a:xfrm>
            <a:off x="4782771" y="1855773"/>
            <a:ext cx="6599770" cy="3476060"/>
          </a:xfrm>
          <a:prstGeom prst="rect">
            <a:avLst/>
          </a:prstGeom>
        </p:spPr>
        <p:txBody>
          <a:bodyPr anchor="ctr"/>
          <a:lstStyle>
            <a:lvl1pPr marL="0" indent="0" algn="ctr">
              <a:buNone/>
              <a:defRPr sz="2400">
                <a:solidFill>
                  <a:schemeClr val="accent6"/>
                </a:solidFill>
                <a:latin typeface="DM Sans 14pt" pitchFamily="2" charset="77"/>
              </a:defRPr>
            </a:lvl1pPr>
          </a:lstStyle>
          <a:p>
            <a:r>
              <a:rPr lang="en-NL"/>
              <a:t>Klik hier om een video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809459" y="3429000"/>
            <a:ext cx="3727004" cy="1902833"/>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a:p>
            <a:pPr lvl="0"/>
            <a:endParaRPr lang="nl-NL"/>
          </a:p>
          <a:p>
            <a:pPr lvl="0"/>
            <a:endParaRPr lang="nl-NL"/>
          </a:p>
        </p:txBody>
      </p:sp>
    </p:spTree>
    <p:extLst>
      <p:ext uri="{BB962C8B-B14F-4D97-AF65-F5344CB8AC3E}">
        <p14:creationId xmlns:p14="http://schemas.microsoft.com/office/powerpoint/2010/main" val="156403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kst met video">
    <p:spTree>
      <p:nvGrpSpPr>
        <p:cNvPr id="1" name=""/>
        <p:cNvGrpSpPr/>
        <p:nvPr/>
      </p:nvGrpSpPr>
      <p:grpSpPr>
        <a:xfrm>
          <a:off x="0" y="0"/>
          <a:ext cx="0" cy="0"/>
          <a:chOff x="0" y="0"/>
          <a:chExt cx="0" cy="0"/>
        </a:xfrm>
      </p:grpSpPr>
      <p:pic>
        <p:nvPicPr>
          <p:cNvPr id="13" name="Afbeelding 4" descr="Afbeelding met waas, schermopname, wazig, Kleurrijkheid&#10;&#10;Automatisch gegenereerde beschrijving">
            <a:extLst>
              <a:ext uri="{FF2B5EF4-FFF2-40B4-BE49-F238E27FC236}">
                <a16:creationId xmlns:a16="http://schemas.microsoft.com/office/drawing/2014/main" id="{F1FB6581-88AD-4F0B-56A8-805A297EE14A}"/>
              </a:ext>
            </a:extLst>
          </p:cNvPr>
          <p:cNvPicPr>
            <a:picLocks noChangeAspect="1"/>
          </p:cNvPicPr>
          <p:nvPr userDrawn="1"/>
        </p:nvPicPr>
        <p:blipFill>
          <a:blip r:embed="rId2"/>
          <a:srcRect l="14626"/>
          <a:stretch/>
        </p:blipFill>
        <p:spPr>
          <a:xfrm>
            <a:off x="0" y="3099872"/>
            <a:ext cx="12192000" cy="3778451"/>
          </a:xfrm>
          <a:prstGeom prst="rect">
            <a:avLst/>
          </a:prstGeom>
        </p:spPr>
      </p:pic>
      <p:sp>
        <p:nvSpPr>
          <p:cNvPr id="6" name="Picture Placeholder 9">
            <a:extLst>
              <a:ext uri="{FF2B5EF4-FFF2-40B4-BE49-F238E27FC236}">
                <a16:creationId xmlns:a16="http://schemas.microsoft.com/office/drawing/2014/main" id="{2286BE16-14B6-F414-B98C-CC31110C5AA7}"/>
              </a:ext>
            </a:extLst>
          </p:cNvPr>
          <p:cNvSpPr>
            <a:spLocks noGrp="1"/>
          </p:cNvSpPr>
          <p:nvPr>
            <p:ph type="pic" sz="quarter" idx="12" hasCustomPrompt="1"/>
          </p:nvPr>
        </p:nvSpPr>
        <p:spPr>
          <a:xfrm>
            <a:off x="12566" y="157"/>
            <a:ext cx="4838700" cy="6878166"/>
          </a:xfrm>
          <a:prstGeom prst="rect">
            <a:avLst/>
          </a:prstGeom>
        </p:spPr>
        <p:txBody>
          <a:bodyPr anchor="ctr"/>
          <a:lstStyle>
            <a:lvl1pPr marL="0" indent="0" algn="ctr">
              <a:buNone/>
              <a:defRPr sz="2400" b="0">
                <a:solidFill>
                  <a:schemeClr val="accent6"/>
                </a:solidFill>
                <a:latin typeface="DM Sans 14pt" pitchFamily="2" charset="77"/>
              </a:defRPr>
            </a:lvl1pPr>
          </a:lstStyle>
          <a:p>
            <a:r>
              <a:rPr lang="en-NL"/>
              <a:t>Placeholder foto</a:t>
            </a:r>
          </a:p>
        </p:txBody>
      </p:sp>
      <p:sp>
        <p:nvSpPr>
          <p:cNvPr id="2" name="Tijdelijke aanduiding voor tekst 2">
            <a:extLst>
              <a:ext uri="{FF2B5EF4-FFF2-40B4-BE49-F238E27FC236}">
                <a16:creationId xmlns:a16="http://schemas.microsoft.com/office/drawing/2014/main" id="{BB88B072-32EE-927A-2547-47C248576BB5}"/>
              </a:ext>
            </a:extLst>
          </p:cNvPr>
          <p:cNvSpPr>
            <a:spLocks noGrp="1"/>
          </p:cNvSpPr>
          <p:nvPr>
            <p:ph type="body" idx="11" hasCustomPrompt="1"/>
          </p:nvPr>
        </p:nvSpPr>
        <p:spPr>
          <a:xfrm>
            <a:off x="5773776" y="1342003"/>
            <a:ext cx="5562666" cy="1394055"/>
          </a:xfrm>
          <a:prstGeom prst="rect">
            <a:avLst/>
          </a:prstGeom>
        </p:spPr>
        <p:txBody>
          <a:bodyPr/>
          <a:lstStyle>
            <a:lvl1pPr marL="0" indent="0">
              <a:lnSpc>
                <a:spcPct val="100000"/>
              </a:lnSpc>
              <a:spcBef>
                <a:spcPts val="0"/>
              </a:spcBef>
              <a:spcAft>
                <a:spcPts val="600"/>
              </a:spcAft>
              <a:buNone/>
              <a:defRPr sz="3200" b="1" i="0">
                <a:solidFill>
                  <a:schemeClr val="accent5"/>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een titel toe te voegen</a:t>
            </a:r>
          </a:p>
        </p:txBody>
      </p:sp>
      <p:sp>
        <p:nvSpPr>
          <p:cNvPr id="8" name="Tijdelijke aanduiding voor tekst 2">
            <a:extLst>
              <a:ext uri="{FF2B5EF4-FFF2-40B4-BE49-F238E27FC236}">
                <a16:creationId xmlns:a16="http://schemas.microsoft.com/office/drawing/2014/main" id="{B16C8EFB-9416-8DC5-A898-03EEE28BB67B}"/>
              </a:ext>
            </a:extLst>
          </p:cNvPr>
          <p:cNvSpPr>
            <a:spLocks noGrp="1"/>
          </p:cNvSpPr>
          <p:nvPr>
            <p:ph type="body" idx="15" hasCustomPrompt="1"/>
          </p:nvPr>
        </p:nvSpPr>
        <p:spPr>
          <a:xfrm>
            <a:off x="5773776" y="2736059"/>
            <a:ext cx="5562666" cy="2082006"/>
          </a:xfrm>
          <a:prstGeom prst="rect">
            <a:avLst/>
          </a:prstGeom>
        </p:spPr>
        <p:txBody>
          <a:bodyPr/>
          <a:lstStyle>
            <a:lvl1pPr marL="0" indent="0">
              <a:lnSpc>
                <a:spcPct val="120000"/>
              </a:lnSpc>
              <a:buNone/>
              <a:defRPr sz="2400" b="0" i="0">
                <a:solidFill>
                  <a:schemeClr val="tx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nl-NL"/>
              <a:t>Klikken om tekst toe te voegen</a:t>
            </a:r>
          </a:p>
          <a:p>
            <a:pPr lvl="0"/>
            <a:endParaRPr lang="nl-NL"/>
          </a:p>
          <a:p>
            <a:pPr lvl="0"/>
            <a:endParaRPr lang="nl-NL"/>
          </a:p>
        </p:txBody>
      </p:sp>
      <p:pic>
        <p:nvPicPr>
          <p:cNvPr id="10" name="Afbeelding 2" descr="Afbeelding met Graphics, Lettertype, grafische vormgeving, schermopname&#10;&#10;Automatisch gegenereerde beschrijving">
            <a:extLst>
              <a:ext uri="{FF2B5EF4-FFF2-40B4-BE49-F238E27FC236}">
                <a16:creationId xmlns:a16="http://schemas.microsoft.com/office/drawing/2014/main" id="{B332E10D-ACE6-E7E1-B378-6C4607B76272}"/>
              </a:ext>
            </a:extLst>
          </p:cNvPr>
          <p:cNvPicPr>
            <a:picLocks noChangeAspect="1"/>
          </p:cNvPicPr>
          <p:nvPr userDrawn="1"/>
        </p:nvPicPr>
        <p:blipFill>
          <a:blip r:embed="rId3"/>
          <a:stretch>
            <a:fillRect/>
          </a:stretch>
        </p:blipFill>
        <p:spPr>
          <a:xfrm>
            <a:off x="10842258" y="271514"/>
            <a:ext cx="1095608" cy="450381"/>
          </a:xfrm>
          <a:prstGeom prst="rect">
            <a:avLst/>
          </a:prstGeom>
        </p:spPr>
      </p:pic>
    </p:spTree>
    <p:extLst>
      <p:ext uri="{BB962C8B-B14F-4D97-AF65-F5344CB8AC3E}">
        <p14:creationId xmlns:p14="http://schemas.microsoft.com/office/powerpoint/2010/main" val="211738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kst met vide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B2FFA7-47A0-FF04-6FC5-E582DB1279E8}"/>
              </a:ext>
            </a:extLst>
          </p:cNvPr>
          <p:cNvSpPr/>
          <p:nvPr userDrawn="1"/>
        </p:nvSpPr>
        <p:spPr>
          <a:xfrm>
            <a:off x="-21657" y="0"/>
            <a:ext cx="12192000" cy="6858000"/>
          </a:xfrm>
          <a:prstGeom prst="rect">
            <a:avLst/>
          </a:prstGeom>
          <a:solidFill>
            <a:srgbClr val="000000">
              <a:alpha val="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Afbeelding 2" descr="Afbeelding met Graphics, Lettertype, grafische vormgeving, schermopname&#10;&#10;Automatisch gegenereerde beschrijving">
            <a:extLst>
              <a:ext uri="{FF2B5EF4-FFF2-40B4-BE49-F238E27FC236}">
                <a16:creationId xmlns:a16="http://schemas.microsoft.com/office/drawing/2014/main" id="{F68002AB-93E0-C042-7C37-E8B1E854A516}"/>
              </a:ext>
            </a:extLst>
          </p:cNvPr>
          <p:cNvPicPr>
            <a:picLocks noChangeAspect="1"/>
          </p:cNvPicPr>
          <p:nvPr userDrawn="1"/>
        </p:nvPicPr>
        <p:blipFill>
          <a:blip r:embed="rId2"/>
          <a:stretch>
            <a:fillRect/>
          </a:stretch>
        </p:blipFill>
        <p:spPr>
          <a:xfrm>
            <a:off x="10842258" y="271514"/>
            <a:ext cx="1095608" cy="450381"/>
          </a:xfrm>
          <a:prstGeom prst="rect">
            <a:avLst/>
          </a:prstGeom>
        </p:spPr>
      </p:pic>
      <p:pic>
        <p:nvPicPr>
          <p:cNvPr id="7" name="Picture 6">
            <a:extLst>
              <a:ext uri="{FF2B5EF4-FFF2-40B4-BE49-F238E27FC236}">
                <a16:creationId xmlns:a16="http://schemas.microsoft.com/office/drawing/2014/main" id="{5545B902-8BAA-534F-12CA-FA72F324C76B}"/>
              </a:ext>
            </a:extLst>
          </p:cNvPr>
          <p:cNvPicPr>
            <a:picLocks noChangeAspect="1"/>
          </p:cNvPicPr>
          <p:nvPr userDrawn="1"/>
        </p:nvPicPr>
        <p:blipFill>
          <a:blip r:embed="rId3"/>
          <a:stretch>
            <a:fillRect/>
          </a:stretch>
        </p:blipFill>
        <p:spPr>
          <a:xfrm>
            <a:off x="577850" y="496704"/>
            <a:ext cx="2679700" cy="1892300"/>
          </a:xfrm>
          <a:prstGeom prst="rect">
            <a:avLst/>
          </a:prstGeom>
        </p:spPr>
      </p:pic>
      <p:pic>
        <p:nvPicPr>
          <p:cNvPr id="9" name="Picture 8">
            <a:extLst>
              <a:ext uri="{FF2B5EF4-FFF2-40B4-BE49-F238E27FC236}">
                <a16:creationId xmlns:a16="http://schemas.microsoft.com/office/drawing/2014/main" id="{551CAB76-4E5A-1F5C-0098-9C78F946A81B}"/>
              </a:ext>
            </a:extLst>
          </p:cNvPr>
          <p:cNvPicPr>
            <a:picLocks noChangeAspect="1"/>
          </p:cNvPicPr>
          <p:nvPr userDrawn="1"/>
        </p:nvPicPr>
        <p:blipFill>
          <a:blip r:embed="rId4"/>
          <a:stretch>
            <a:fillRect/>
          </a:stretch>
        </p:blipFill>
        <p:spPr>
          <a:xfrm>
            <a:off x="8710362" y="4438650"/>
            <a:ext cx="2679700" cy="1892300"/>
          </a:xfrm>
          <a:prstGeom prst="rect">
            <a:avLst/>
          </a:prstGeom>
        </p:spPr>
      </p:pic>
      <p:sp>
        <p:nvSpPr>
          <p:cNvPr id="11" name="Tijdelijke aanduiding voor tekst 2">
            <a:extLst>
              <a:ext uri="{FF2B5EF4-FFF2-40B4-BE49-F238E27FC236}">
                <a16:creationId xmlns:a16="http://schemas.microsoft.com/office/drawing/2014/main" id="{EA6752B0-40B0-A107-D3F6-D9965BE353A8}"/>
              </a:ext>
            </a:extLst>
          </p:cNvPr>
          <p:cNvSpPr>
            <a:spLocks noGrp="1"/>
          </p:cNvSpPr>
          <p:nvPr>
            <p:ph type="body" idx="11" hasCustomPrompt="1"/>
          </p:nvPr>
        </p:nvSpPr>
        <p:spPr>
          <a:xfrm>
            <a:off x="1967909" y="1558958"/>
            <a:ext cx="8256182" cy="3740085"/>
          </a:xfrm>
          <a:prstGeom prst="rect">
            <a:avLst/>
          </a:prstGeom>
        </p:spPr>
        <p:txBody>
          <a:bodyPr anchor="ctr"/>
          <a:lstStyle>
            <a:lvl1pPr marL="0" indent="0" algn="ctr">
              <a:lnSpc>
                <a:spcPct val="100000"/>
              </a:lnSpc>
              <a:buNone/>
              <a:defRPr sz="6000" b="1" i="0">
                <a:solidFill>
                  <a:srgbClr val="AA334D"/>
                </a:solidFill>
                <a:latin typeface="Sohne Breit Extrafett" panose="020B0505030202060203"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PLAATS HIER EEN QUOTE DIE DE SLIDE VULT.</a:t>
            </a:r>
          </a:p>
        </p:txBody>
      </p:sp>
    </p:spTree>
    <p:extLst>
      <p:ext uri="{BB962C8B-B14F-4D97-AF65-F5344CB8AC3E}">
        <p14:creationId xmlns:p14="http://schemas.microsoft.com/office/powerpoint/2010/main" val="33222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ind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2">
            <a:extLst>
              <a:ext uri="{FF2B5EF4-FFF2-40B4-BE49-F238E27FC236}">
                <a16:creationId xmlns:a16="http://schemas.microsoft.com/office/drawing/2014/main" id="{EB82363E-AAE3-B8F6-6BC5-1FE185EB52D9}"/>
              </a:ext>
            </a:extLst>
          </p:cNvPr>
          <p:cNvSpPr>
            <a:spLocks noGrp="1"/>
          </p:cNvSpPr>
          <p:nvPr>
            <p:ph type="body" idx="1" hasCustomPrompt="1"/>
          </p:nvPr>
        </p:nvSpPr>
        <p:spPr>
          <a:xfrm>
            <a:off x="925630" y="5598834"/>
            <a:ext cx="6428940" cy="678873"/>
          </a:xfrm>
          <a:prstGeom prst="rect">
            <a:avLst/>
          </a:prstGeom>
        </p:spPr>
        <p:txBody>
          <a:bodyPr/>
          <a:lstStyle>
            <a:lvl1pPr marL="0" indent="0">
              <a:lnSpc>
                <a:spcPct val="120000"/>
              </a:lnSpc>
              <a:buNone/>
              <a:defRPr sz="3000" b="0" i="0">
                <a:solidFill>
                  <a:schemeClr val="bg1"/>
                </a:solidFill>
                <a:latin typeface="DM Sans 14p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tekst toe te voegen </a:t>
            </a:r>
          </a:p>
        </p:txBody>
      </p:sp>
      <p:sp>
        <p:nvSpPr>
          <p:cNvPr id="4" name="Text Placeholder 3">
            <a:extLst>
              <a:ext uri="{FF2B5EF4-FFF2-40B4-BE49-F238E27FC236}">
                <a16:creationId xmlns:a16="http://schemas.microsoft.com/office/drawing/2014/main" id="{717C5BDE-B6B5-75F5-C8AF-BC2F77A4FEE7}"/>
              </a:ext>
            </a:extLst>
          </p:cNvPr>
          <p:cNvSpPr>
            <a:spLocks noGrp="1"/>
          </p:cNvSpPr>
          <p:nvPr>
            <p:ph type="body" sz="quarter" idx="10" hasCustomPrompt="1"/>
          </p:nvPr>
        </p:nvSpPr>
        <p:spPr>
          <a:xfrm>
            <a:off x="925512" y="2991144"/>
            <a:ext cx="7273608" cy="2220935"/>
          </a:xfrm>
          <a:prstGeom prst="rect">
            <a:avLst/>
          </a:prstGeom>
        </p:spPr>
        <p:txBody>
          <a:bodyPr/>
          <a:lstStyle>
            <a:lvl1pPr marL="0" indent="0">
              <a:buNone/>
              <a:defRPr sz="6000" b="1" i="0">
                <a:solidFill>
                  <a:schemeClr val="bg1"/>
                </a:solidFill>
                <a:latin typeface="Sohne Breit Extrafett" panose="020B0505030202060203" pitchFamily="34" charset="77"/>
              </a:defRPr>
            </a:lvl1pPr>
          </a:lstStyle>
          <a:p>
            <a:pPr>
              <a:lnSpc>
                <a:spcPct val="80000"/>
              </a:lnSpc>
            </a:pPr>
            <a:r>
              <a:rPr lang="nl-NL">
                <a:solidFill>
                  <a:schemeClr val="bg1"/>
                </a:solidFill>
              </a:rPr>
              <a:t>KLIKKEN OM EEN TITEL TOE TE VOEGEN.</a:t>
            </a:r>
          </a:p>
        </p:txBody>
      </p:sp>
    </p:spTree>
    <p:extLst>
      <p:ext uri="{BB962C8B-B14F-4D97-AF65-F5344CB8AC3E}">
        <p14:creationId xmlns:p14="http://schemas.microsoft.com/office/powerpoint/2010/main" val="219556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93AD-402C-286A-E633-71A2C20063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BCE9E674-9546-D774-91D1-42AB497E9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3582345-DBBF-483F-1B32-D9DCBA003690}"/>
              </a:ext>
            </a:extLst>
          </p:cNvPr>
          <p:cNvSpPr>
            <a:spLocks noGrp="1"/>
          </p:cNvSpPr>
          <p:nvPr>
            <p:ph type="dt" sz="half" idx="10"/>
          </p:nvPr>
        </p:nvSpPr>
        <p:spPr/>
        <p:txBody>
          <a:body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A342C8AD-A475-DAFD-716B-4EC1444AAAA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F97E94-871C-B1F6-9356-1E9DC92610A2}"/>
              </a:ext>
            </a:extLst>
          </p:cNvPr>
          <p:cNvSpPr>
            <a:spLocks noGrp="1"/>
          </p:cNvSpPr>
          <p:nvPr>
            <p:ph type="sldNum" sz="quarter" idx="12"/>
          </p:nvPr>
        </p:nvSpPr>
        <p:spPr/>
        <p:txBody>
          <a:bodyPr/>
          <a:lstStyle/>
          <a:p>
            <a:fld id="{8077B3DD-05FE-0341-9E96-0EAAF4BAFE0B}" type="slidenum">
              <a:rPr lang="en-NL" smtClean="0"/>
              <a:t>‹nr.›</a:t>
            </a:fld>
            <a:endParaRPr lang="en-NL"/>
          </a:p>
        </p:txBody>
      </p:sp>
    </p:spTree>
    <p:extLst>
      <p:ext uri="{BB962C8B-B14F-4D97-AF65-F5344CB8AC3E}">
        <p14:creationId xmlns:p14="http://schemas.microsoft.com/office/powerpoint/2010/main" val="199557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56184"/>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70" r:id="rId4"/>
    <p:sldLayoutId id="2147483649" r:id="rId5"/>
    <p:sldLayoutId id="2147483683" r:id="rId6"/>
    <p:sldLayoutId id="2147483684" r:id="rId7"/>
    <p:sldLayoutId id="2147483654" r:id="rId8"/>
  </p:sldLayoutIdLst>
  <p:hf sldNum="0" hdr="0" ftr="0" dt="0"/>
  <p:txStyles>
    <p:title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20B80-5035-FD67-B878-7840870C7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27FCBFD-D8B2-A019-825C-6200CECDE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A728A0B-B060-45E1-748B-440FAF825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A69144-9F28-3D4B-9DDE-E12F690ED789}" type="datetimeFigureOut">
              <a:rPr lang="en-NL" smtClean="0"/>
              <a:t>11/18/2025</a:t>
            </a:fld>
            <a:endParaRPr lang="en-NL"/>
          </a:p>
        </p:txBody>
      </p:sp>
      <p:sp>
        <p:nvSpPr>
          <p:cNvPr id="5" name="Footer Placeholder 4">
            <a:extLst>
              <a:ext uri="{FF2B5EF4-FFF2-40B4-BE49-F238E27FC236}">
                <a16:creationId xmlns:a16="http://schemas.microsoft.com/office/drawing/2014/main" id="{82357790-8868-430B-4897-F806F0CF7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FD6524CD-7CF8-D277-A437-0102155085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77B3DD-05FE-0341-9E96-0EAAF4BAFE0B}" type="slidenum">
              <a:rPr lang="en-NL" smtClean="0"/>
              <a:t>‹nr.›</a:t>
            </a:fld>
            <a:endParaRPr lang="en-NL"/>
          </a:p>
        </p:txBody>
      </p:sp>
    </p:spTree>
    <p:extLst>
      <p:ext uri="{BB962C8B-B14F-4D97-AF65-F5344CB8AC3E}">
        <p14:creationId xmlns:p14="http://schemas.microsoft.com/office/powerpoint/2010/main" val="230066227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7245461-EC24-9198-F37A-2FCD505AE6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CB9F818-DED4-2128-CC9E-978C91D03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1EEFEB-AE96-2025-D29A-2BCC16C65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CEE974-7D6D-44CD-AF8F-A80C79076630}" type="datetimeFigureOut">
              <a:rPr lang="nl-NL" smtClean="0"/>
              <a:t>18-11-2025</a:t>
            </a:fld>
            <a:endParaRPr lang="nl-NL"/>
          </a:p>
        </p:txBody>
      </p:sp>
      <p:sp>
        <p:nvSpPr>
          <p:cNvPr id="5" name="Tijdelijke aanduiding voor voettekst 4">
            <a:extLst>
              <a:ext uri="{FF2B5EF4-FFF2-40B4-BE49-F238E27FC236}">
                <a16:creationId xmlns:a16="http://schemas.microsoft.com/office/drawing/2014/main" id="{D0E725B4-3A28-B338-380B-F7C100647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874C3FB-B559-EA1D-6EBD-9C8B3754B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279425-C6A5-470E-92FE-893FC2751C7D}" type="slidenum">
              <a:rPr lang="nl-NL" smtClean="0"/>
              <a:t>‹nr.›</a:t>
            </a:fld>
            <a:endParaRPr lang="nl-NL"/>
          </a:p>
        </p:txBody>
      </p:sp>
    </p:spTree>
    <p:extLst>
      <p:ext uri="{BB962C8B-B14F-4D97-AF65-F5344CB8AC3E}">
        <p14:creationId xmlns:p14="http://schemas.microsoft.com/office/powerpoint/2010/main" val="1917849560"/>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DM Sans 14p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2172806"/>
            <a:ext cx="10296693" cy="904047"/>
          </a:xfrm>
        </p:spPr>
        <p:txBody>
          <a:bodyPr/>
          <a:lstStyle/>
          <a:p>
            <a:r>
              <a:rPr lang="nl-NL"/>
              <a:t>Docentenhandinstructie – achtergrondinformatie </a:t>
            </a:r>
            <a:endParaRPr lang="en-NL"/>
          </a:p>
          <a:p>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3076853"/>
            <a:ext cx="10588124" cy="2467964"/>
          </a:xfrm>
        </p:spPr>
        <p:txBody>
          <a:bodyPr/>
          <a:lstStyle/>
          <a:p>
            <a:pPr marL="457200" indent="-457200">
              <a:buAutoNum type="arabicPeriod"/>
            </a:pPr>
            <a:r>
              <a:rPr lang="nl-NL" sz="1800">
                <a:solidFill>
                  <a:schemeClr val="tx2"/>
                </a:solidFill>
                <a:latin typeface="DM Sans 14pt"/>
              </a:rPr>
              <a:t>Doel: (Positieve) visie op werk vanuit het christelijke geloof, als unieke mogelijkheid om talenten te gebruiken en opdracht om de naaste en de samenleving te dienen.</a:t>
            </a:r>
            <a:endParaRPr lang="nl-NL" sz="1800">
              <a:solidFill>
                <a:schemeClr val="tx2"/>
              </a:solidFill>
            </a:endParaRPr>
          </a:p>
          <a:p>
            <a:pPr marL="457200" indent="-457200">
              <a:buAutoNum type="arabicPeriod"/>
            </a:pPr>
            <a:r>
              <a:rPr lang="nl-NL" sz="1800">
                <a:solidFill>
                  <a:schemeClr val="tx2"/>
                </a:solidFill>
                <a:latin typeface="DM Sans 14pt"/>
              </a:rPr>
              <a:t>Gespreksstof: Wat is ‘werk’ en wat betekent het dat 40% van de Nederlanders het werk regelmatig als níet zinvol ervaart? Mensen die hun werk zinvol vinden, zijn gemiddeld, zowel op het werk als privé</a:t>
            </a:r>
          </a:p>
          <a:p>
            <a:pPr marL="457200" indent="-457200">
              <a:buFont typeface="+mj-lt"/>
              <a:buAutoNum type="arabicPeriod"/>
            </a:pPr>
            <a:r>
              <a:rPr lang="nl-NL" sz="1800">
                <a:solidFill>
                  <a:schemeClr val="tx2"/>
                </a:solidFill>
                <a:latin typeface="DM Sans 14pt"/>
              </a:rPr>
              <a:t>L</a:t>
            </a:r>
            <a:r>
              <a:rPr lang="nl-NL" sz="1800">
                <a:solidFill>
                  <a:schemeClr val="tx2"/>
                </a:solidFill>
              </a:rPr>
              <a:t>aat leerlingen Bijbelteksten toepassen op werk- of studiekeuzes. Onderzoek samen hoe de Bijbel richting kan geven aan keuzes. Benadruk dat werk niet alleen gaat over zelfontplooiing (</a:t>
            </a:r>
            <a:r>
              <a:rPr lang="nl-NL" sz="1800" i="1">
                <a:solidFill>
                  <a:schemeClr val="tx2"/>
                </a:solidFill>
              </a:rPr>
              <a:t>wie ben ik, wat kan ik, wat wil ik?</a:t>
            </a:r>
            <a:r>
              <a:rPr lang="nl-NL" sz="1800">
                <a:solidFill>
                  <a:schemeClr val="tx2"/>
                </a:solidFill>
              </a:rPr>
              <a:t>), maar ook over de vraag: </a:t>
            </a:r>
            <a:r>
              <a:rPr lang="nl-NL" sz="1800" i="1">
                <a:solidFill>
                  <a:schemeClr val="tx2"/>
                </a:solidFill>
              </a:rPr>
              <a:t>welke opdracht heb ik als christen in de maatschappij?</a:t>
            </a:r>
            <a:endParaRPr lang="nl-NL" sz="1800">
              <a:solidFill>
                <a:schemeClr val="tx2"/>
              </a:solidFill>
            </a:endParaRPr>
          </a:p>
          <a:p>
            <a:endParaRPr lang="nl-NL" sz="1800">
              <a:solidFill>
                <a:schemeClr val="tx2"/>
              </a:solidFill>
            </a:endParaRPr>
          </a:p>
        </p:txBody>
      </p:sp>
    </p:spTree>
    <p:extLst>
      <p:ext uri="{BB962C8B-B14F-4D97-AF65-F5344CB8AC3E}">
        <p14:creationId xmlns:p14="http://schemas.microsoft.com/office/powerpoint/2010/main" val="69152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Gespreksvraag: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Werk is méér dan geld verdienen.</a:t>
            </a:r>
            <a:br>
              <a:rPr lang="nl-NL" sz="4000" b="1">
                <a:solidFill>
                  <a:srgbClr val="2FAD65"/>
                </a:solidFill>
              </a:rPr>
            </a:br>
            <a:br>
              <a:rPr lang="nl-NL" sz="4000" b="1">
                <a:solidFill>
                  <a:srgbClr val="2FAD65"/>
                </a:solidFill>
              </a:rPr>
            </a:br>
            <a:r>
              <a:rPr lang="nl-NL">
                <a:solidFill>
                  <a:schemeClr val="tx2"/>
                </a:solidFill>
              </a:rPr>
              <a:t>Waar denk jij aan? Bedenk 3 woorden.</a:t>
            </a:r>
          </a:p>
        </p:txBody>
      </p:sp>
    </p:spTree>
    <p:extLst>
      <p:ext uri="{BB962C8B-B14F-4D97-AF65-F5344CB8AC3E}">
        <p14:creationId xmlns:p14="http://schemas.microsoft.com/office/powerpoint/2010/main" val="94857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Opdracht 1: werkweek (werkblad)</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6625503" y="-6630528"/>
            <a:ext cx="4616729" cy="3712454"/>
          </a:xfrm>
        </p:spPr>
        <p:txBody>
          <a:bodyPr/>
          <a:lstStyle/>
          <a:p>
            <a:pPr marL="342900" indent="-342900">
              <a:buFontTx/>
              <a:buChar char="-"/>
              <a:defRPr/>
            </a:pPr>
            <a:r>
              <a:rPr lang="nl-NL">
                <a:solidFill>
                  <a:schemeClr val="tx2"/>
                </a:solidFill>
              </a:rPr>
              <a:t>22-67 jaar</a:t>
            </a:r>
          </a:p>
          <a:p>
            <a:pPr marL="342900" indent="-342900">
              <a:buFontTx/>
              <a:buChar char="-"/>
              <a:defRPr/>
            </a:pPr>
            <a:r>
              <a:rPr lang="nl-NL">
                <a:solidFill>
                  <a:schemeClr val="tx2"/>
                </a:solidFill>
              </a:rPr>
              <a:t>40u p.w. </a:t>
            </a:r>
            <a:br>
              <a:rPr lang="nl-NL">
                <a:solidFill>
                  <a:schemeClr val="tx2"/>
                </a:solidFill>
              </a:rPr>
            </a:br>
            <a:r>
              <a:rPr lang="nl-NL">
                <a:solidFill>
                  <a:schemeClr val="tx2"/>
                </a:solidFill>
              </a:rPr>
              <a:t>Reken met 46 weken</a:t>
            </a:r>
            <a:br>
              <a:rPr lang="nl-NL">
                <a:solidFill>
                  <a:schemeClr val="tx2"/>
                </a:solidFill>
              </a:rPr>
            </a:br>
            <a:r>
              <a:rPr lang="nl-NL">
                <a:solidFill>
                  <a:schemeClr val="tx2"/>
                </a:solidFill>
              </a:rPr>
              <a:t>per jaar i.v.m. vakantie en </a:t>
            </a:r>
            <a:br>
              <a:rPr lang="nl-NL">
                <a:solidFill>
                  <a:schemeClr val="tx2"/>
                </a:solidFill>
              </a:rPr>
            </a:br>
            <a:r>
              <a:rPr lang="nl-NL">
                <a:solidFill>
                  <a:schemeClr val="tx2"/>
                </a:solidFill>
              </a:rPr>
              <a:t>vrije dagen etc.)</a:t>
            </a:r>
          </a:p>
          <a:p>
            <a:pPr marL="342900" indent="-342900">
              <a:buFontTx/>
              <a:buChar char="-"/>
              <a:defRPr/>
            </a:pPr>
            <a:r>
              <a:rPr lang="nl-NL">
                <a:solidFill>
                  <a:schemeClr val="tx2"/>
                </a:solidFill>
              </a:rPr>
              <a:t>Bedenk zélf hoeveel uur p.w.</a:t>
            </a:r>
            <a:br>
              <a:rPr lang="nl-NL">
                <a:solidFill>
                  <a:schemeClr val="tx2"/>
                </a:solidFill>
              </a:rPr>
            </a:br>
            <a:r>
              <a:rPr lang="nl-NL">
                <a:solidFill>
                  <a:schemeClr val="tx2"/>
                </a:solidFill>
              </a:rPr>
              <a:t>jij bezig bent met sport,</a:t>
            </a:r>
            <a:br>
              <a:rPr lang="nl-NL">
                <a:solidFill>
                  <a:schemeClr val="tx2"/>
                </a:solidFill>
              </a:rPr>
            </a:br>
            <a:r>
              <a:rPr lang="nl-NL" err="1">
                <a:solidFill>
                  <a:schemeClr val="tx2"/>
                </a:solidFill>
              </a:rPr>
              <a:t>socials</a:t>
            </a:r>
            <a:r>
              <a:rPr lang="nl-NL">
                <a:solidFill>
                  <a:schemeClr val="tx2"/>
                </a:solidFill>
              </a:rPr>
              <a:t>, gamen etc.</a:t>
            </a:r>
          </a:p>
        </p:txBody>
      </p:sp>
      <p:sp>
        <p:nvSpPr>
          <p:cNvPr id="6" name="Afgeronde rechthoek 5">
            <a:extLst>
              <a:ext uri="{FF2B5EF4-FFF2-40B4-BE49-F238E27FC236}">
                <a16:creationId xmlns:a16="http://schemas.microsoft.com/office/drawing/2014/main" id="{F0E01314-9411-99CA-D72E-685D28E26DC0}"/>
              </a:ext>
            </a:extLst>
          </p:cNvPr>
          <p:cNvSpPr/>
          <p:nvPr/>
        </p:nvSpPr>
        <p:spPr>
          <a:xfrm>
            <a:off x="1048587" y="2358238"/>
            <a:ext cx="3557279" cy="3931301"/>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7" name="Rechthoek met aan één zijde afgeronde hoeken 6">
            <a:extLst>
              <a:ext uri="{FF2B5EF4-FFF2-40B4-BE49-F238E27FC236}">
                <a16:creationId xmlns:a16="http://schemas.microsoft.com/office/drawing/2014/main" id="{C9D7C6C4-EF21-9DBB-CA69-15F8D48186EE}"/>
              </a:ext>
            </a:extLst>
          </p:cNvPr>
          <p:cNvSpPr/>
          <p:nvPr/>
        </p:nvSpPr>
        <p:spPr>
          <a:xfrm>
            <a:off x="1048588" y="2335765"/>
            <a:ext cx="3557278" cy="648459"/>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2">
            <a:extLst>
              <a:ext uri="{FF2B5EF4-FFF2-40B4-BE49-F238E27FC236}">
                <a16:creationId xmlns:a16="http://schemas.microsoft.com/office/drawing/2014/main" id="{F429414B-B3B7-C771-056A-070828936DD2}"/>
              </a:ext>
            </a:extLst>
          </p:cNvPr>
          <p:cNvSpPr txBox="1">
            <a:spLocks/>
          </p:cNvSpPr>
          <p:nvPr/>
        </p:nvSpPr>
        <p:spPr>
          <a:xfrm>
            <a:off x="1129524" y="2420212"/>
            <a:ext cx="1634941" cy="545757"/>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sz="2400" b="1">
                <a:solidFill>
                  <a:schemeClr val="bg1"/>
                </a:solidFill>
                <a:latin typeface="DM Sans 14pt" pitchFamily="2" charset="0"/>
              </a:rPr>
              <a:t>Casus</a:t>
            </a:r>
          </a:p>
        </p:txBody>
      </p:sp>
      <p:sp>
        <p:nvSpPr>
          <p:cNvPr id="9" name="Tekstvak 8">
            <a:extLst>
              <a:ext uri="{FF2B5EF4-FFF2-40B4-BE49-F238E27FC236}">
                <a16:creationId xmlns:a16="http://schemas.microsoft.com/office/drawing/2014/main" id="{DBCFD46A-F68F-9A29-A5F0-992F5EDC6FB9}"/>
              </a:ext>
            </a:extLst>
          </p:cNvPr>
          <p:cNvSpPr txBox="1"/>
          <p:nvPr/>
        </p:nvSpPr>
        <p:spPr>
          <a:xfrm>
            <a:off x="1252857" y="3313572"/>
            <a:ext cx="3148737" cy="2554545"/>
          </a:xfrm>
          <a:prstGeom prst="rect">
            <a:avLst/>
          </a:prstGeom>
          <a:noFill/>
        </p:spPr>
        <p:txBody>
          <a:bodyPr wrap="square">
            <a:spAutoFit/>
          </a:bodyPr>
          <a:lstStyle/>
          <a:p>
            <a:pPr marL="342900" indent="-342900">
              <a:buFont typeface="Systeemlettertype regulier"/>
              <a:buChar char="/"/>
              <a:defRPr/>
            </a:pPr>
            <a:r>
              <a:rPr lang="nl-NL" sz="1600">
                <a:solidFill>
                  <a:schemeClr val="tx2"/>
                </a:solidFill>
              </a:rPr>
              <a:t>22-67 jaar</a:t>
            </a:r>
          </a:p>
          <a:p>
            <a:pPr marL="342900" indent="-342900">
              <a:buFont typeface="Systeemlettertype regulier"/>
              <a:buChar char="/"/>
              <a:defRPr/>
            </a:pPr>
            <a:endParaRPr lang="nl-NL" sz="1600">
              <a:solidFill>
                <a:schemeClr val="tx2"/>
              </a:solidFill>
            </a:endParaRPr>
          </a:p>
          <a:p>
            <a:pPr marL="342900" indent="-342900">
              <a:buFont typeface="Systeemlettertype regulier"/>
              <a:buChar char="/"/>
              <a:defRPr/>
            </a:pPr>
            <a:r>
              <a:rPr lang="nl-NL" sz="1600">
                <a:solidFill>
                  <a:schemeClr val="tx2"/>
                </a:solidFill>
              </a:rPr>
              <a:t>40u p.w. </a:t>
            </a:r>
            <a:br>
              <a:rPr lang="nl-NL" sz="1600">
                <a:solidFill>
                  <a:schemeClr val="tx2"/>
                </a:solidFill>
              </a:rPr>
            </a:br>
            <a:r>
              <a:rPr lang="nl-NL" sz="1600">
                <a:solidFill>
                  <a:schemeClr val="tx2"/>
                </a:solidFill>
              </a:rPr>
              <a:t>Reken met 46 weken</a:t>
            </a:r>
            <a:br>
              <a:rPr lang="nl-NL" sz="1600">
                <a:solidFill>
                  <a:schemeClr val="tx2"/>
                </a:solidFill>
              </a:rPr>
            </a:br>
            <a:r>
              <a:rPr lang="nl-NL" sz="1600">
                <a:solidFill>
                  <a:schemeClr val="tx2"/>
                </a:solidFill>
              </a:rPr>
              <a:t>per jaar i.v.m. vakantie en </a:t>
            </a:r>
            <a:br>
              <a:rPr lang="nl-NL" sz="1600">
                <a:solidFill>
                  <a:schemeClr val="tx2"/>
                </a:solidFill>
              </a:rPr>
            </a:br>
            <a:r>
              <a:rPr lang="nl-NL" sz="1600">
                <a:solidFill>
                  <a:schemeClr val="tx2"/>
                </a:solidFill>
              </a:rPr>
              <a:t>vrije dagen etc.)</a:t>
            </a:r>
          </a:p>
          <a:p>
            <a:pPr marL="342900" indent="-342900">
              <a:buFont typeface="Systeemlettertype regulier"/>
              <a:buChar char="/"/>
              <a:defRPr/>
            </a:pPr>
            <a:endParaRPr lang="nl-NL" sz="1600">
              <a:solidFill>
                <a:schemeClr val="tx2"/>
              </a:solidFill>
            </a:endParaRPr>
          </a:p>
          <a:p>
            <a:pPr marL="342900" indent="-342900">
              <a:buFont typeface="Systeemlettertype regulier"/>
              <a:buChar char="/"/>
              <a:defRPr/>
            </a:pPr>
            <a:r>
              <a:rPr lang="nl-NL" sz="1600">
                <a:solidFill>
                  <a:schemeClr val="tx2"/>
                </a:solidFill>
              </a:rPr>
              <a:t>Bedenk zélf hoeveel uur p.w.</a:t>
            </a:r>
            <a:br>
              <a:rPr lang="nl-NL" sz="1600">
                <a:solidFill>
                  <a:schemeClr val="tx2"/>
                </a:solidFill>
              </a:rPr>
            </a:br>
            <a:r>
              <a:rPr lang="nl-NL" sz="1600">
                <a:solidFill>
                  <a:schemeClr val="tx2"/>
                </a:solidFill>
              </a:rPr>
              <a:t>jij bezig bent met sport,</a:t>
            </a:r>
            <a:br>
              <a:rPr lang="nl-NL" sz="1600">
                <a:solidFill>
                  <a:schemeClr val="tx2"/>
                </a:solidFill>
              </a:rPr>
            </a:br>
            <a:r>
              <a:rPr lang="nl-NL" sz="1600" err="1">
                <a:solidFill>
                  <a:schemeClr val="tx2"/>
                </a:solidFill>
              </a:rPr>
              <a:t>socials</a:t>
            </a:r>
            <a:r>
              <a:rPr lang="nl-NL" sz="1600">
                <a:solidFill>
                  <a:schemeClr val="tx2"/>
                </a:solidFill>
              </a:rPr>
              <a:t>, gamen etc.</a:t>
            </a:r>
          </a:p>
        </p:txBody>
      </p:sp>
      <p:sp>
        <p:nvSpPr>
          <p:cNvPr id="10" name="Afgeronde rechthoek 9">
            <a:extLst>
              <a:ext uri="{FF2B5EF4-FFF2-40B4-BE49-F238E27FC236}">
                <a16:creationId xmlns:a16="http://schemas.microsoft.com/office/drawing/2014/main" id="{811C3E3B-CE14-1754-8FFC-481F8EFAF031}"/>
              </a:ext>
            </a:extLst>
          </p:cNvPr>
          <p:cNvSpPr/>
          <p:nvPr/>
        </p:nvSpPr>
        <p:spPr>
          <a:xfrm>
            <a:off x="3883341" y="9130383"/>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1" name="Rechthoek met aan één zijde afgeronde hoeken 10">
            <a:extLst>
              <a:ext uri="{FF2B5EF4-FFF2-40B4-BE49-F238E27FC236}">
                <a16:creationId xmlns:a16="http://schemas.microsoft.com/office/drawing/2014/main" id="{3CC72187-5F2B-178E-1CEB-1836394A3828}"/>
              </a:ext>
            </a:extLst>
          </p:cNvPr>
          <p:cNvSpPr/>
          <p:nvPr/>
        </p:nvSpPr>
        <p:spPr>
          <a:xfrm>
            <a:off x="3883341" y="9130383"/>
            <a:ext cx="2463776" cy="465017"/>
          </a:xfrm>
          <a:prstGeom prst="round2Same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solidFill>
            </a:endParaRPr>
          </a:p>
        </p:txBody>
      </p:sp>
      <p:sp>
        <p:nvSpPr>
          <p:cNvPr id="13" name="Tekstvak 12">
            <a:extLst>
              <a:ext uri="{FF2B5EF4-FFF2-40B4-BE49-F238E27FC236}">
                <a16:creationId xmlns:a16="http://schemas.microsoft.com/office/drawing/2014/main" id="{4A2A02E3-0DAB-6FBB-9C83-AB672438E4C0}"/>
              </a:ext>
            </a:extLst>
          </p:cNvPr>
          <p:cNvSpPr txBox="1"/>
          <p:nvPr/>
        </p:nvSpPr>
        <p:spPr>
          <a:xfrm>
            <a:off x="4066631" y="9756368"/>
            <a:ext cx="2047092" cy="1631216"/>
          </a:xfrm>
          <a:prstGeom prst="rect">
            <a:avLst/>
          </a:prstGeom>
          <a:noFill/>
        </p:spPr>
        <p:txBody>
          <a:bodyPr wrap="square">
            <a:spAutoFit/>
          </a:bodyPr>
          <a:lstStyle/>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Bijvoorbeeld</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een</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Opsomming</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p:txBody>
      </p:sp>
      <p:sp>
        <p:nvSpPr>
          <p:cNvPr id="14" name="Afgeronde rechthoek 13">
            <a:extLst>
              <a:ext uri="{FF2B5EF4-FFF2-40B4-BE49-F238E27FC236}">
                <a16:creationId xmlns:a16="http://schemas.microsoft.com/office/drawing/2014/main" id="{AEF1EC85-CE0B-AB8D-A93E-217585EF81D6}"/>
              </a:ext>
            </a:extLst>
          </p:cNvPr>
          <p:cNvSpPr/>
          <p:nvPr/>
        </p:nvSpPr>
        <p:spPr>
          <a:xfrm>
            <a:off x="6964743" y="9167961"/>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6" name="Text Placeholder 2">
            <a:extLst>
              <a:ext uri="{FF2B5EF4-FFF2-40B4-BE49-F238E27FC236}">
                <a16:creationId xmlns:a16="http://schemas.microsoft.com/office/drawing/2014/main" id="{100530FD-0935-1F15-792C-09080CA4246B}"/>
              </a:ext>
            </a:extLst>
          </p:cNvPr>
          <p:cNvSpPr txBox="1">
            <a:spLocks/>
          </p:cNvSpPr>
          <p:nvPr/>
        </p:nvSpPr>
        <p:spPr>
          <a:xfrm>
            <a:off x="7045679" y="9229935"/>
            <a:ext cx="2251801" cy="352940"/>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b="1">
                <a:solidFill>
                  <a:schemeClr val="bg1"/>
                </a:solidFill>
                <a:latin typeface="DM Sans 14pt" pitchFamily="2" charset="0"/>
              </a:rPr>
              <a:t>Vergelijking</a:t>
            </a:r>
          </a:p>
        </p:txBody>
      </p:sp>
      <p:sp>
        <p:nvSpPr>
          <p:cNvPr id="17" name="Tekstvak 16">
            <a:extLst>
              <a:ext uri="{FF2B5EF4-FFF2-40B4-BE49-F238E27FC236}">
                <a16:creationId xmlns:a16="http://schemas.microsoft.com/office/drawing/2014/main" id="{14995715-3392-6C05-4E9E-D223EE4545DC}"/>
              </a:ext>
            </a:extLst>
          </p:cNvPr>
          <p:cNvSpPr txBox="1"/>
          <p:nvPr/>
        </p:nvSpPr>
        <p:spPr>
          <a:xfrm>
            <a:off x="7148033" y="9793946"/>
            <a:ext cx="2047092" cy="1631216"/>
          </a:xfrm>
          <a:prstGeom prst="rect">
            <a:avLst/>
          </a:prstGeom>
          <a:noFill/>
        </p:spPr>
        <p:txBody>
          <a:bodyPr wrap="square">
            <a:spAutoFit/>
          </a:bodyPr>
          <a:lstStyle/>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Bijvoorbeeld</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een</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Opsomming</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p:txBody>
      </p:sp>
      <p:sp>
        <p:nvSpPr>
          <p:cNvPr id="18" name="Afgeronde rechthoek 17">
            <a:extLst>
              <a:ext uri="{FF2B5EF4-FFF2-40B4-BE49-F238E27FC236}">
                <a16:creationId xmlns:a16="http://schemas.microsoft.com/office/drawing/2014/main" id="{BB351671-8383-2309-231A-E6D347EA5F48}"/>
              </a:ext>
            </a:extLst>
          </p:cNvPr>
          <p:cNvSpPr/>
          <p:nvPr/>
        </p:nvSpPr>
        <p:spPr>
          <a:xfrm>
            <a:off x="5267039" y="2358238"/>
            <a:ext cx="3557279" cy="3931301"/>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9" name="Rechthoek met aan één zijde afgeronde hoeken 18">
            <a:extLst>
              <a:ext uri="{FF2B5EF4-FFF2-40B4-BE49-F238E27FC236}">
                <a16:creationId xmlns:a16="http://schemas.microsoft.com/office/drawing/2014/main" id="{5DB6F866-BFE4-BFB2-6E50-E877CE16A863}"/>
              </a:ext>
            </a:extLst>
          </p:cNvPr>
          <p:cNvSpPr/>
          <p:nvPr/>
        </p:nvSpPr>
        <p:spPr>
          <a:xfrm>
            <a:off x="5259081" y="2335765"/>
            <a:ext cx="3557278" cy="648459"/>
          </a:xfrm>
          <a:prstGeom prst="round2SameRect">
            <a:avLst/>
          </a:prstGeom>
          <a:solidFill>
            <a:srgbClr val="203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2">
            <a:extLst>
              <a:ext uri="{FF2B5EF4-FFF2-40B4-BE49-F238E27FC236}">
                <a16:creationId xmlns:a16="http://schemas.microsoft.com/office/drawing/2014/main" id="{360515D9-8851-4585-4863-3A8416FEFAB3}"/>
              </a:ext>
            </a:extLst>
          </p:cNvPr>
          <p:cNvSpPr txBox="1">
            <a:spLocks/>
          </p:cNvSpPr>
          <p:nvPr/>
        </p:nvSpPr>
        <p:spPr>
          <a:xfrm>
            <a:off x="5386801" y="2462258"/>
            <a:ext cx="3204306" cy="482445"/>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sz="2400" b="1">
                <a:solidFill>
                  <a:schemeClr val="bg1"/>
                </a:solidFill>
                <a:latin typeface="DM Sans 14pt" pitchFamily="2" charset="0"/>
              </a:rPr>
              <a:t>Maak een schatting:</a:t>
            </a:r>
          </a:p>
        </p:txBody>
      </p:sp>
      <p:sp>
        <p:nvSpPr>
          <p:cNvPr id="22" name="Tekstvak 21">
            <a:extLst>
              <a:ext uri="{FF2B5EF4-FFF2-40B4-BE49-F238E27FC236}">
                <a16:creationId xmlns:a16="http://schemas.microsoft.com/office/drawing/2014/main" id="{36C0ACA9-B165-3BFB-BE97-D919D517E368}"/>
              </a:ext>
            </a:extLst>
          </p:cNvPr>
          <p:cNvSpPr txBox="1"/>
          <p:nvPr/>
        </p:nvSpPr>
        <p:spPr>
          <a:xfrm>
            <a:off x="5484616" y="3398632"/>
            <a:ext cx="3148737" cy="1569660"/>
          </a:xfrm>
          <a:prstGeom prst="rect">
            <a:avLst/>
          </a:prstGeom>
          <a:noFill/>
        </p:spPr>
        <p:txBody>
          <a:bodyPr wrap="square">
            <a:spAutoFit/>
          </a:bodyPr>
          <a:lstStyle/>
          <a:p>
            <a:pPr marL="342900" indent="-342900">
              <a:buFont typeface="Systeemlettertype regulier"/>
              <a:buChar char="/"/>
              <a:defRPr/>
            </a:pPr>
            <a:r>
              <a:rPr lang="nl-NL" sz="1600">
                <a:solidFill>
                  <a:schemeClr val="tx2"/>
                </a:solidFill>
              </a:rPr>
              <a:t>Aantal werkuren, totale loopbaan</a:t>
            </a:r>
          </a:p>
          <a:p>
            <a:pPr marL="342900" indent="-342900">
              <a:buFont typeface="Systeemlettertype regulier"/>
              <a:buChar char="/"/>
              <a:defRPr/>
            </a:pPr>
            <a:endParaRPr lang="nl-NL" sz="1600">
              <a:solidFill>
                <a:schemeClr val="tx2"/>
              </a:solidFill>
            </a:endParaRPr>
          </a:p>
          <a:p>
            <a:pPr marL="342900" indent="-342900">
              <a:buFont typeface="Systeemlettertype regulier"/>
              <a:buChar char="/"/>
              <a:defRPr/>
            </a:pPr>
            <a:r>
              <a:rPr lang="nl-NL" sz="1600">
                <a:solidFill>
                  <a:schemeClr val="tx2"/>
                </a:solidFill>
              </a:rPr>
              <a:t>Vrij besteedbare tijd loopbaan (Excl. weekend/vakantie)</a:t>
            </a:r>
          </a:p>
        </p:txBody>
      </p:sp>
    </p:spTree>
    <p:extLst>
      <p:ext uri="{BB962C8B-B14F-4D97-AF65-F5344CB8AC3E}">
        <p14:creationId xmlns:p14="http://schemas.microsoft.com/office/powerpoint/2010/main" val="106953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Opdracht 1: werkweek </a:t>
            </a:r>
          </a:p>
          <a:p>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6625503" y="-6630528"/>
            <a:ext cx="4616729" cy="3712454"/>
          </a:xfrm>
        </p:spPr>
        <p:txBody>
          <a:bodyPr/>
          <a:lstStyle/>
          <a:p>
            <a:pPr marL="342900" indent="-342900">
              <a:buFontTx/>
              <a:buChar char="-"/>
              <a:defRPr/>
            </a:pPr>
            <a:r>
              <a:rPr lang="nl-NL">
                <a:solidFill>
                  <a:schemeClr val="tx2"/>
                </a:solidFill>
              </a:rPr>
              <a:t>22-67 jaar</a:t>
            </a:r>
          </a:p>
          <a:p>
            <a:pPr marL="342900" indent="-342900">
              <a:buFontTx/>
              <a:buChar char="-"/>
              <a:defRPr/>
            </a:pPr>
            <a:r>
              <a:rPr lang="nl-NL">
                <a:solidFill>
                  <a:schemeClr val="tx2"/>
                </a:solidFill>
              </a:rPr>
              <a:t>40u p.w. </a:t>
            </a:r>
            <a:br>
              <a:rPr lang="nl-NL">
                <a:solidFill>
                  <a:schemeClr val="tx2"/>
                </a:solidFill>
              </a:rPr>
            </a:br>
            <a:r>
              <a:rPr lang="nl-NL">
                <a:solidFill>
                  <a:schemeClr val="tx2"/>
                </a:solidFill>
              </a:rPr>
              <a:t>Reken met 46 weken</a:t>
            </a:r>
            <a:br>
              <a:rPr lang="nl-NL">
                <a:solidFill>
                  <a:schemeClr val="tx2"/>
                </a:solidFill>
              </a:rPr>
            </a:br>
            <a:r>
              <a:rPr lang="nl-NL">
                <a:solidFill>
                  <a:schemeClr val="tx2"/>
                </a:solidFill>
              </a:rPr>
              <a:t>per jaar i.v.m. vakantie en </a:t>
            </a:r>
            <a:br>
              <a:rPr lang="nl-NL">
                <a:solidFill>
                  <a:schemeClr val="tx2"/>
                </a:solidFill>
              </a:rPr>
            </a:br>
            <a:r>
              <a:rPr lang="nl-NL">
                <a:solidFill>
                  <a:schemeClr val="tx2"/>
                </a:solidFill>
              </a:rPr>
              <a:t>vrije dagen etc.)</a:t>
            </a:r>
          </a:p>
          <a:p>
            <a:pPr marL="342900" indent="-342900">
              <a:buFontTx/>
              <a:buChar char="-"/>
              <a:defRPr/>
            </a:pPr>
            <a:r>
              <a:rPr lang="nl-NL">
                <a:solidFill>
                  <a:schemeClr val="tx2"/>
                </a:solidFill>
              </a:rPr>
              <a:t>Bedenk zélf hoeveel uur p.w.</a:t>
            </a:r>
            <a:br>
              <a:rPr lang="nl-NL">
                <a:solidFill>
                  <a:schemeClr val="tx2"/>
                </a:solidFill>
              </a:rPr>
            </a:br>
            <a:r>
              <a:rPr lang="nl-NL">
                <a:solidFill>
                  <a:schemeClr val="tx2"/>
                </a:solidFill>
              </a:rPr>
              <a:t>jij bezig bent met sport,</a:t>
            </a:r>
            <a:br>
              <a:rPr lang="nl-NL">
                <a:solidFill>
                  <a:schemeClr val="tx2"/>
                </a:solidFill>
              </a:rPr>
            </a:br>
            <a:r>
              <a:rPr lang="nl-NL" err="1">
                <a:solidFill>
                  <a:schemeClr val="tx2"/>
                </a:solidFill>
              </a:rPr>
              <a:t>socials</a:t>
            </a:r>
            <a:r>
              <a:rPr lang="nl-NL">
                <a:solidFill>
                  <a:schemeClr val="tx2"/>
                </a:solidFill>
              </a:rPr>
              <a:t>, gamen etc.</a:t>
            </a:r>
          </a:p>
        </p:txBody>
      </p:sp>
      <p:sp>
        <p:nvSpPr>
          <p:cNvPr id="10" name="Afgeronde rechthoek 9">
            <a:extLst>
              <a:ext uri="{FF2B5EF4-FFF2-40B4-BE49-F238E27FC236}">
                <a16:creationId xmlns:a16="http://schemas.microsoft.com/office/drawing/2014/main" id="{811C3E3B-CE14-1754-8FFC-481F8EFAF031}"/>
              </a:ext>
            </a:extLst>
          </p:cNvPr>
          <p:cNvSpPr/>
          <p:nvPr/>
        </p:nvSpPr>
        <p:spPr>
          <a:xfrm>
            <a:off x="3883341" y="9130383"/>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1" name="Rechthoek met aan één zijde afgeronde hoeken 10">
            <a:extLst>
              <a:ext uri="{FF2B5EF4-FFF2-40B4-BE49-F238E27FC236}">
                <a16:creationId xmlns:a16="http://schemas.microsoft.com/office/drawing/2014/main" id="{3CC72187-5F2B-178E-1CEB-1836394A3828}"/>
              </a:ext>
            </a:extLst>
          </p:cNvPr>
          <p:cNvSpPr/>
          <p:nvPr/>
        </p:nvSpPr>
        <p:spPr>
          <a:xfrm>
            <a:off x="3883341" y="9130383"/>
            <a:ext cx="2463776" cy="465017"/>
          </a:xfrm>
          <a:prstGeom prst="round2Same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5"/>
              </a:solidFill>
            </a:endParaRPr>
          </a:p>
        </p:txBody>
      </p:sp>
      <p:sp>
        <p:nvSpPr>
          <p:cNvPr id="13" name="Tekstvak 12">
            <a:extLst>
              <a:ext uri="{FF2B5EF4-FFF2-40B4-BE49-F238E27FC236}">
                <a16:creationId xmlns:a16="http://schemas.microsoft.com/office/drawing/2014/main" id="{4A2A02E3-0DAB-6FBB-9C83-AB672438E4C0}"/>
              </a:ext>
            </a:extLst>
          </p:cNvPr>
          <p:cNvSpPr txBox="1"/>
          <p:nvPr/>
        </p:nvSpPr>
        <p:spPr>
          <a:xfrm>
            <a:off x="4066631" y="9756368"/>
            <a:ext cx="2047092" cy="1631216"/>
          </a:xfrm>
          <a:prstGeom prst="rect">
            <a:avLst/>
          </a:prstGeom>
          <a:noFill/>
        </p:spPr>
        <p:txBody>
          <a:bodyPr wrap="square">
            <a:spAutoFit/>
          </a:bodyPr>
          <a:lstStyle/>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Bijvoorbeeld</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een</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Opsomming</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p:txBody>
      </p:sp>
      <p:sp>
        <p:nvSpPr>
          <p:cNvPr id="14" name="Afgeronde rechthoek 13">
            <a:extLst>
              <a:ext uri="{FF2B5EF4-FFF2-40B4-BE49-F238E27FC236}">
                <a16:creationId xmlns:a16="http://schemas.microsoft.com/office/drawing/2014/main" id="{AEF1EC85-CE0B-AB8D-A93E-217585EF81D6}"/>
              </a:ext>
            </a:extLst>
          </p:cNvPr>
          <p:cNvSpPr/>
          <p:nvPr/>
        </p:nvSpPr>
        <p:spPr>
          <a:xfrm>
            <a:off x="6964743" y="9167961"/>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6" name="Text Placeholder 2">
            <a:extLst>
              <a:ext uri="{FF2B5EF4-FFF2-40B4-BE49-F238E27FC236}">
                <a16:creationId xmlns:a16="http://schemas.microsoft.com/office/drawing/2014/main" id="{100530FD-0935-1F15-792C-09080CA4246B}"/>
              </a:ext>
            </a:extLst>
          </p:cNvPr>
          <p:cNvSpPr txBox="1">
            <a:spLocks/>
          </p:cNvSpPr>
          <p:nvPr/>
        </p:nvSpPr>
        <p:spPr>
          <a:xfrm>
            <a:off x="7045679" y="9229935"/>
            <a:ext cx="2251801" cy="352940"/>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b="1">
                <a:solidFill>
                  <a:schemeClr val="bg1"/>
                </a:solidFill>
                <a:latin typeface="DM Sans 14pt" pitchFamily="2" charset="0"/>
              </a:rPr>
              <a:t>Vergelijking</a:t>
            </a:r>
          </a:p>
        </p:txBody>
      </p:sp>
      <p:sp>
        <p:nvSpPr>
          <p:cNvPr id="17" name="Tekstvak 16">
            <a:extLst>
              <a:ext uri="{FF2B5EF4-FFF2-40B4-BE49-F238E27FC236}">
                <a16:creationId xmlns:a16="http://schemas.microsoft.com/office/drawing/2014/main" id="{14995715-3392-6C05-4E9E-D223EE4545DC}"/>
              </a:ext>
            </a:extLst>
          </p:cNvPr>
          <p:cNvSpPr txBox="1"/>
          <p:nvPr/>
        </p:nvSpPr>
        <p:spPr>
          <a:xfrm>
            <a:off x="7148033" y="9793946"/>
            <a:ext cx="2047092" cy="1631216"/>
          </a:xfrm>
          <a:prstGeom prst="rect">
            <a:avLst/>
          </a:prstGeom>
          <a:noFill/>
        </p:spPr>
        <p:txBody>
          <a:bodyPr wrap="square">
            <a:spAutoFit/>
          </a:bodyPr>
          <a:lstStyle/>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Bijvoorbeeld</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een</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Opsomming</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a:p>
            <a:pPr marL="171450" lvl="0" indent="-171450" eaLnBrk="0" fontAlgn="base" hangingPunct="0">
              <a:spcBef>
                <a:spcPct val="0"/>
              </a:spcBef>
              <a:spcAft>
                <a:spcPts val="600"/>
              </a:spcAft>
              <a:buFont typeface="Systeemlettertype regulier"/>
              <a:buChar char="/"/>
            </a:pPr>
            <a:r>
              <a:rPr lang="nl-NL" altLang="nl-NL" sz="1600">
                <a:solidFill>
                  <a:schemeClr val="accent5"/>
                </a:solidFill>
                <a:latin typeface="DM Sans 14pt" pitchFamily="2" charset="0"/>
              </a:rPr>
              <a:t>.</a:t>
            </a:r>
          </a:p>
        </p:txBody>
      </p:sp>
      <p:sp>
        <p:nvSpPr>
          <p:cNvPr id="4" name="Rechthoek met aan één zijde afgeronde hoeken 3">
            <a:extLst>
              <a:ext uri="{FF2B5EF4-FFF2-40B4-BE49-F238E27FC236}">
                <a16:creationId xmlns:a16="http://schemas.microsoft.com/office/drawing/2014/main" id="{69143AC7-A912-659F-2557-C583629EC059}"/>
              </a:ext>
            </a:extLst>
          </p:cNvPr>
          <p:cNvSpPr/>
          <p:nvPr/>
        </p:nvSpPr>
        <p:spPr>
          <a:xfrm rot="16200000">
            <a:off x="5027370" y="-1570487"/>
            <a:ext cx="2941389" cy="11387879"/>
          </a:xfrm>
          <a:prstGeom prst="round2Same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2">
            <a:extLst>
              <a:ext uri="{FF2B5EF4-FFF2-40B4-BE49-F238E27FC236}">
                <a16:creationId xmlns:a16="http://schemas.microsoft.com/office/drawing/2014/main" id="{82B212AC-BF04-6E49-C8BF-556D8BEBDF5D}"/>
              </a:ext>
            </a:extLst>
          </p:cNvPr>
          <p:cNvSpPr txBox="1">
            <a:spLocks/>
          </p:cNvSpPr>
          <p:nvPr/>
        </p:nvSpPr>
        <p:spPr>
          <a:xfrm>
            <a:off x="1138016" y="2933103"/>
            <a:ext cx="9519178" cy="2941390"/>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Systeemlettertype regulier"/>
              <a:buChar char="/"/>
            </a:pPr>
            <a:r>
              <a:rPr lang="nl-NL" sz="2400">
                <a:solidFill>
                  <a:schemeClr val="bg1"/>
                </a:solidFill>
                <a:latin typeface="DM Sans 14pt" pitchFamily="2" charset="0"/>
              </a:rPr>
              <a:t>Controleer elkanders werk</a:t>
            </a:r>
          </a:p>
          <a:p>
            <a:pPr marL="342900" indent="-342900">
              <a:buFont typeface="Systeemlettertype regulier"/>
              <a:buChar char="/"/>
            </a:pPr>
            <a:r>
              <a:rPr lang="nl-NL" sz="2400">
                <a:solidFill>
                  <a:schemeClr val="bg1"/>
                </a:solidFill>
                <a:latin typeface="DM Sans 14pt" pitchFamily="2" charset="0"/>
              </a:rPr>
              <a:t>Wat verrast je en wat denk je over deze aantallen?</a:t>
            </a:r>
          </a:p>
          <a:p>
            <a:pPr marL="342900" indent="-342900">
              <a:buFont typeface="Systeemlettertype regulier"/>
              <a:buChar char="/"/>
            </a:pPr>
            <a:r>
              <a:rPr lang="nl-NL" sz="2400">
                <a:solidFill>
                  <a:schemeClr val="bg1"/>
                </a:solidFill>
                <a:latin typeface="DM Sans 14pt" pitchFamily="2" charset="0"/>
              </a:rPr>
              <a:t>Eventueel: wat is belangrijk voor je en hoe is dat zichtbaar in je tijdsbesteding?</a:t>
            </a:r>
          </a:p>
          <a:p>
            <a:pPr marL="342900" indent="-342900">
              <a:buFont typeface="Systeemlettertype regulier"/>
              <a:buChar char="/"/>
            </a:pPr>
            <a:r>
              <a:rPr lang="nl-NL" sz="2400">
                <a:solidFill>
                  <a:schemeClr val="bg1"/>
                </a:solidFill>
                <a:latin typeface="DM Sans 14pt" pitchFamily="2" charset="0"/>
              </a:rPr>
              <a:t>En andersom: wat is eigenlijk niet zo belangrijk, maar vraagt wél veel tijd?</a:t>
            </a:r>
          </a:p>
          <a:p>
            <a:pPr marL="342900" indent="-342900" algn="ctr">
              <a:buFont typeface="Systeemlettertype regulier"/>
              <a:buChar char="/"/>
            </a:pPr>
            <a:endParaRPr lang="nl-NL" sz="2400">
              <a:solidFill>
                <a:schemeClr val="bg1"/>
              </a:solidFill>
            </a:endParaRPr>
          </a:p>
        </p:txBody>
      </p:sp>
    </p:spTree>
    <p:extLst>
      <p:ext uri="{BB962C8B-B14F-4D97-AF65-F5344CB8AC3E}">
        <p14:creationId xmlns:p14="http://schemas.microsoft.com/office/powerpoint/2010/main" val="1917323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D764F-EF2F-0002-8A70-F9312141B578}"/>
              </a:ext>
            </a:extLst>
          </p:cNvPr>
          <p:cNvSpPr>
            <a:spLocks noGrp="1"/>
          </p:cNvSpPr>
          <p:nvPr>
            <p:ph type="body" idx="12"/>
          </p:nvPr>
        </p:nvSpPr>
        <p:spPr>
          <a:xfrm>
            <a:off x="5786338" y="3565330"/>
            <a:ext cx="5562666" cy="918474"/>
          </a:xfrm>
        </p:spPr>
        <p:txBody>
          <a:bodyPr/>
          <a:lstStyle/>
          <a:p>
            <a:r>
              <a:rPr lang="nl-NL"/>
              <a:t>Leerdoelen</a:t>
            </a:r>
            <a:endParaRPr lang="en-NL"/>
          </a:p>
        </p:txBody>
      </p:sp>
      <p:sp>
        <p:nvSpPr>
          <p:cNvPr id="3" name="Text Placeholder 2">
            <a:extLst>
              <a:ext uri="{FF2B5EF4-FFF2-40B4-BE49-F238E27FC236}">
                <a16:creationId xmlns:a16="http://schemas.microsoft.com/office/drawing/2014/main" id="{70199D68-F21F-EC7A-865B-E74CCC89E89F}"/>
              </a:ext>
            </a:extLst>
          </p:cNvPr>
          <p:cNvSpPr>
            <a:spLocks noGrp="1"/>
          </p:cNvSpPr>
          <p:nvPr>
            <p:ph type="body" idx="13"/>
          </p:nvPr>
        </p:nvSpPr>
        <p:spPr>
          <a:xfrm>
            <a:off x="5786338" y="3860800"/>
            <a:ext cx="5562666" cy="2308824"/>
          </a:xfrm>
        </p:spPr>
        <p:txBody>
          <a:bodyPr/>
          <a:lstStyle/>
          <a:p>
            <a:endParaRPr lang="nl-NL">
              <a:solidFill>
                <a:schemeClr val="tx2"/>
              </a:solidFill>
              <a:latin typeface="DM Sans 14pt"/>
            </a:endParaRPr>
          </a:p>
          <a:p>
            <a:pPr marL="342900" indent="-342900">
              <a:buFont typeface="Arial" panose="020B0604020202020204" pitchFamily="34" charset="0"/>
              <a:buChar char="•"/>
            </a:pPr>
            <a:r>
              <a:rPr lang="nl-NL">
                <a:solidFill>
                  <a:schemeClr val="tx2"/>
                </a:solidFill>
                <a:latin typeface="DM Sans 14pt"/>
              </a:rPr>
              <a:t>Wat is werk en wat is de ‘zin’ van werk volgens de Bijbel?</a:t>
            </a:r>
            <a:endParaRPr lang="nl-NL">
              <a:solidFill>
                <a:schemeClr val="tx2"/>
              </a:solidFill>
            </a:endParaRPr>
          </a:p>
          <a:p>
            <a:pPr marL="342900" indent="-342900">
              <a:buFont typeface="Arial" panose="020B0604020202020204" pitchFamily="34" charset="0"/>
              <a:buChar char="•"/>
            </a:pPr>
            <a:r>
              <a:rPr lang="nl-NL">
                <a:solidFill>
                  <a:schemeClr val="tx2"/>
                </a:solidFill>
                <a:latin typeface="DM Sans 14pt"/>
              </a:rPr>
              <a:t>Bijbelteksten (leren) toepassen op werk- of studiekeuze.</a:t>
            </a:r>
            <a:endParaRPr lang="nl-NL">
              <a:solidFill>
                <a:schemeClr val="tx2"/>
              </a:solidFill>
            </a:endParaRPr>
          </a:p>
          <a:p>
            <a:pPr marL="457200" indent="-457200">
              <a:buAutoNum type="arabicPeriod"/>
            </a:pPr>
            <a:endParaRPr lang="nl-NL">
              <a:solidFill>
                <a:schemeClr val="tx2"/>
              </a:solidFill>
            </a:endParaRPr>
          </a:p>
          <a:p>
            <a:pPr marL="457200" indent="-457200">
              <a:buAutoNum type="arabicPeriod"/>
            </a:pPr>
            <a:endParaRPr lang="nl-NL">
              <a:solidFill>
                <a:schemeClr val="tx2"/>
              </a:solidFill>
            </a:endParaRPr>
          </a:p>
          <a:p>
            <a:endParaRPr lang="en-NL">
              <a:solidFill>
                <a:schemeClr val="tx2"/>
              </a:solidFill>
            </a:endParaRPr>
          </a:p>
        </p:txBody>
      </p:sp>
      <p:pic>
        <p:nvPicPr>
          <p:cNvPr id="6" name="Tijdelijke aanduiding voor inhoud 5">
            <a:extLst>
              <a:ext uri="{FF2B5EF4-FFF2-40B4-BE49-F238E27FC236}">
                <a16:creationId xmlns:a16="http://schemas.microsoft.com/office/drawing/2014/main" id="{5C9BA590-FCCA-6126-312F-94E3FDBA042F}"/>
              </a:ext>
            </a:extLst>
          </p:cNvPr>
          <p:cNvPicPr>
            <a:picLocks noGrp="1" noChangeAspect="1"/>
          </p:cNvPicPr>
          <p:nvPr>
            <p:ph sz="half" idx="14"/>
          </p:nvPr>
        </p:nvPicPr>
        <p:blipFill>
          <a:blip r:embed="rId2"/>
          <a:srcRect l="22375" r="22375"/>
          <a:stretch/>
        </p:blipFill>
        <p:spPr>
          <a:xfrm>
            <a:off x="842996" y="688376"/>
            <a:ext cx="4560278" cy="5504010"/>
          </a:xfrm>
        </p:spPr>
      </p:pic>
    </p:spTree>
    <p:extLst>
      <p:ext uri="{BB962C8B-B14F-4D97-AF65-F5344CB8AC3E}">
        <p14:creationId xmlns:p14="http://schemas.microsoft.com/office/powerpoint/2010/main" val="159040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Opdracht 2: Wat is het doel van werk volgens </a:t>
            </a:r>
            <a:br>
              <a:rPr lang="nl-NL"/>
            </a:br>
            <a:r>
              <a:rPr lang="nl-NL"/>
              <a:t>de Bijbel?</a:t>
            </a:r>
            <a:endParaRPr lang="en-NL"/>
          </a:p>
        </p:txBody>
      </p:sp>
      <p:sp>
        <p:nvSpPr>
          <p:cNvPr id="8" name="Text Placeholder 2">
            <a:extLst>
              <a:ext uri="{FF2B5EF4-FFF2-40B4-BE49-F238E27FC236}">
                <a16:creationId xmlns:a16="http://schemas.microsoft.com/office/drawing/2014/main" id="{F429414B-B3B7-C771-056A-070828936DD2}"/>
              </a:ext>
            </a:extLst>
          </p:cNvPr>
          <p:cNvSpPr txBox="1">
            <a:spLocks/>
          </p:cNvSpPr>
          <p:nvPr/>
        </p:nvSpPr>
        <p:spPr>
          <a:xfrm>
            <a:off x="1129524" y="2420212"/>
            <a:ext cx="1634941" cy="545757"/>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sz="2400" b="1">
                <a:solidFill>
                  <a:schemeClr val="bg1"/>
                </a:solidFill>
                <a:latin typeface="DM Sans 14pt" pitchFamily="2" charset="0"/>
              </a:rPr>
              <a:t>Casus</a:t>
            </a:r>
          </a:p>
        </p:txBody>
      </p:sp>
      <p:sp>
        <p:nvSpPr>
          <p:cNvPr id="15" name="Text Placeholder 2">
            <a:extLst>
              <a:ext uri="{FF2B5EF4-FFF2-40B4-BE49-F238E27FC236}">
                <a16:creationId xmlns:a16="http://schemas.microsoft.com/office/drawing/2014/main" id="{5F8E3773-D0F4-CFC8-0639-7AAF9F414E1B}"/>
              </a:ext>
            </a:extLst>
          </p:cNvPr>
          <p:cNvSpPr>
            <a:spLocks noGrp="1"/>
          </p:cNvSpPr>
          <p:nvPr>
            <p:ph type="body" idx="14"/>
          </p:nvPr>
        </p:nvSpPr>
        <p:spPr/>
        <p:txBody>
          <a:bodyPr/>
          <a:lstStyle/>
          <a:p>
            <a:pPr>
              <a:defRPr/>
            </a:pPr>
            <a:r>
              <a:rPr lang="nl-NL">
                <a:solidFill>
                  <a:schemeClr val="tx2"/>
                </a:solidFill>
              </a:rPr>
              <a:t>Zie werkblad.</a:t>
            </a:r>
          </a:p>
        </p:txBody>
      </p:sp>
    </p:spTree>
    <p:extLst>
      <p:ext uri="{BB962C8B-B14F-4D97-AF65-F5344CB8AC3E}">
        <p14:creationId xmlns:p14="http://schemas.microsoft.com/office/powerpoint/2010/main" val="3651724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Stelling: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rgbClr val="2FAD65"/>
                </a:solidFill>
              </a:rPr>
              <a:t>Je bent naar Gods beeld gemaakt.</a:t>
            </a:r>
            <a:br>
              <a:rPr lang="nl-NL" sz="4000" b="1">
                <a:solidFill>
                  <a:srgbClr val="2FAD65"/>
                </a:solidFill>
              </a:rPr>
            </a:br>
            <a:r>
              <a:rPr lang="nl-NL" sz="4000" b="1">
                <a:solidFill>
                  <a:srgbClr val="2FAD65"/>
                </a:solidFill>
              </a:rPr>
              <a:t>Wat zegt dat over werk?</a:t>
            </a:r>
          </a:p>
        </p:txBody>
      </p:sp>
    </p:spTree>
    <p:extLst>
      <p:ext uri="{BB962C8B-B14F-4D97-AF65-F5344CB8AC3E}">
        <p14:creationId xmlns:p14="http://schemas.microsoft.com/office/powerpoint/2010/main" val="241248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Gespreksvraag: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Hoe draagt een accountant bij aan het scheppingsplan van God?</a:t>
            </a:r>
          </a:p>
        </p:txBody>
      </p:sp>
    </p:spTree>
    <p:extLst>
      <p:ext uri="{BB962C8B-B14F-4D97-AF65-F5344CB8AC3E}">
        <p14:creationId xmlns:p14="http://schemas.microsoft.com/office/powerpoint/2010/main" val="105210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Gespreksvraag: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Hoe draagt een cryptobelegger bij aan het scheppingsplan van God?</a:t>
            </a:r>
          </a:p>
        </p:txBody>
      </p:sp>
    </p:spTree>
    <p:extLst>
      <p:ext uri="{BB962C8B-B14F-4D97-AF65-F5344CB8AC3E}">
        <p14:creationId xmlns:p14="http://schemas.microsoft.com/office/powerpoint/2010/main" val="196315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Gespreksvraag: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Hoe draagt een politieagent bij aan het scheppingsplan van God?</a:t>
            </a:r>
          </a:p>
        </p:txBody>
      </p:sp>
    </p:spTree>
    <p:extLst>
      <p:ext uri="{BB962C8B-B14F-4D97-AF65-F5344CB8AC3E}">
        <p14:creationId xmlns:p14="http://schemas.microsoft.com/office/powerpoint/2010/main" val="424064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Opdracht: Verzin een (zin)loos beroep.</a:t>
            </a:r>
            <a:endParaRPr lang="en-NL"/>
          </a:p>
        </p:txBody>
      </p:sp>
      <p:sp>
        <p:nvSpPr>
          <p:cNvPr id="8" name="Text Placeholder 2">
            <a:extLst>
              <a:ext uri="{FF2B5EF4-FFF2-40B4-BE49-F238E27FC236}">
                <a16:creationId xmlns:a16="http://schemas.microsoft.com/office/drawing/2014/main" id="{F429414B-B3B7-C771-056A-070828936DD2}"/>
              </a:ext>
            </a:extLst>
          </p:cNvPr>
          <p:cNvSpPr txBox="1">
            <a:spLocks/>
          </p:cNvSpPr>
          <p:nvPr/>
        </p:nvSpPr>
        <p:spPr>
          <a:xfrm>
            <a:off x="1129524" y="2420212"/>
            <a:ext cx="1634941" cy="545757"/>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sz="2400" b="1">
                <a:solidFill>
                  <a:schemeClr val="bg1"/>
                </a:solidFill>
                <a:latin typeface="DM Sans 14pt" pitchFamily="2" charset="0"/>
              </a:rPr>
              <a:t>Casus</a:t>
            </a:r>
          </a:p>
        </p:txBody>
      </p:sp>
      <p:sp>
        <p:nvSpPr>
          <p:cNvPr id="15" name="Text Placeholder 2">
            <a:extLst>
              <a:ext uri="{FF2B5EF4-FFF2-40B4-BE49-F238E27FC236}">
                <a16:creationId xmlns:a16="http://schemas.microsoft.com/office/drawing/2014/main" id="{5F8E3773-D0F4-CFC8-0639-7AAF9F414E1B}"/>
              </a:ext>
            </a:extLst>
          </p:cNvPr>
          <p:cNvSpPr>
            <a:spLocks noGrp="1"/>
          </p:cNvSpPr>
          <p:nvPr>
            <p:ph type="body" idx="14"/>
          </p:nvPr>
        </p:nvSpPr>
        <p:spPr>
          <a:xfrm>
            <a:off x="804123" y="2328413"/>
            <a:ext cx="5568968" cy="2467964"/>
          </a:xfrm>
        </p:spPr>
        <p:txBody>
          <a:bodyPr/>
          <a:lstStyle/>
          <a:p>
            <a:pPr>
              <a:defRPr/>
            </a:pPr>
            <a:r>
              <a:rPr lang="nl-NL">
                <a:solidFill>
                  <a:schemeClr val="tx2"/>
                </a:solidFill>
              </a:rPr>
              <a:t>Wat maakt een beroep zinvol/zinloos?</a:t>
            </a:r>
          </a:p>
        </p:txBody>
      </p:sp>
    </p:spTree>
    <p:extLst>
      <p:ext uri="{BB962C8B-B14F-4D97-AF65-F5344CB8AC3E}">
        <p14:creationId xmlns:p14="http://schemas.microsoft.com/office/powerpoint/2010/main" val="355080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715606"/>
            <a:ext cx="5152293" cy="904047"/>
          </a:xfrm>
        </p:spPr>
        <p:txBody>
          <a:bodyPr/>
          <a:lstStyle/>
          <a:p>
            <a:r>
              <a:rPr lang="nl-NL"/>
              <a:t>Disclaimer</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619653"/>
            <a:ext cx="10588124" cy="2467964"/>
          </a:xfrm>
        </p:spPr>
        <p:txBody>
          <a:bodyPr/>
          <a:lstStyle/>
          <a:p>
            <a:r>
              <a:rPr lang="nl-NL" sz="1800">
                <a:solidFill>
                  <a:schemeClr val="tx2"/>
                </a:solidFill>
              </a:rPr>
              <a:t>De ontwerper van de workshop (helaas géén theoloog) gaat uit van het concept ‘</a:t>
            </a:r>
            <a:r>
              <a:rPr lang="nl-NL" sz="1800" err="1">
                <a:solidFill>
                  <a:schemeClr val="tx2"/>
                </a:solidFill>
              </a:rPr>
              <a:t>Missio</a:t>
            </a:r>
            <a:r>
              <a:rPr lang="nl-NL" sz="1800">
                <a:solidFill>
                  <a:schemeClr val="tx2"/>
                </a:solidFill>
              </a:rPr>
              <a:t> Dei’, het doorlopende herstelplan van God van schepping tot herschepping waarin de mens wordt uitgenodigd te participeren.</a:t>
            </a:r>
          </a:p>
          <a:p>
            <a:r>
              <a:rPr lang="nl-NL" sz="1800">
                <a:solidFill>
                  <a:schemeClr val="tx2"/>
                </a:solidFill>
              </a:rPr>
              <a:t>De workshop legt de nadruk op de samenhang tussen de </a:t>
            </a:r>
            <a:r>
              <a:rPr lang="nl-NL" sz="1800" b="1">
                <a:solidFill>
                  <a:schemeClr val="tx2"/>
                </a:solidFill>
              </a:rPr>
              <a:t>scheppingsopdracht</a:t>
            </a:r>
            <a:r>
              <a:rPr lang="nl-NL" sz="1800">
                <a:solidFill>
                  <a:schemeClr val="tx2"/>
                </a:solidFill>
              </a:rPr>
              <a:t> (Genesis) en de </a:t>
            </a:r>
            <a:r>
              <a:rPr lang="nl-NL" sz="1800" b="1">
                <a:solidFill>
                  <a:schemeClr val="tx2"/>
                </a:solidFill>
              </a:rPr>
              <a:t>zendingsopdracht</a:t>
            </a:r>
            <a:r>
              <a:rPr lang="nl-NL" sz="1800">
                <a:solidFill>
                  <a:schemeClr val="tx2"/>
                </a:solidFill>
              </a:rPr>
              <a:t> (bijv. Mattheüs 28:18–20). Beide zijn geen losse thema’s, maar met elkaar verbonden.</a:t>
            </a:r>
          </a:p>
          <a:p>
            <a:r>
              <a:rPr lang="nl-NL" sz="1800">
                <a:solidFill>
                  <a:schemeClr val="tx2"/>
                </a:solidFill>
              </a:rPr>
              <a:t>Workshopgevers en decanen kunnen binnen dit kader eigen accenten leggen; de materialen worden daarom aangeboden in PowerPoint-vorm.</a:t>
            </a:r>
          </a:p>
          <a:p>
            <a:r>
              <a:rPr lang="nl-NL" sz="1800">
                <a:solidFill>
                  <a:schemeClr val="tx2"/>
                </a:solidFill>
              </a:rPr>
              <a:t>Bijbelteksten zijn overgenomen uit de HSV (</a:t>
            </a:r>
            <a:r>
              <a:rPr lang="nl-NL" sz="1800" err="1">
                <a:solidFill>
                  <a:schemeClr val="tx2"/>
                </a:solidFill>
              </a:rPr>
              <a:t>herzienestatenvertaling.nl</a:t>
            </a:r>
            <a:r>
              <a:rPr lang="nl-NL" sz="1800">
                <a:solidFill>
                  <a:schemeClr val="tx2"/>
                </a:solidFill>
              </a:rPr>
              <a:t>). Een deel van de leerlingen is gewend aan meer toegankelijke vertalingen. Kijk wat het beste aansluit bij de groep.</a:t>
            </a:r>
          </a:p>
          <a:p>
            <a:endParaRPr lang="nl-NL" sz="1800">
              <a:solidFill>
                <a:schemeClr val="tx2"/>
              </a:solidFill>
            </a:endParaRPr>
          </a:p>
        </p:txBody>
      </p:sp>
    </p:spTree>
    <p:extLst>
      <p:ext uri="{BB962C8B-B14F-4D97-AF65-F5344CB8AC3E}">
        <p14:creationId xmlns:p14="http://schemas.microsoft.com/office/powerpoint/2010/main" val="298594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739878"/>
          </a:xfrm>
        </p:spPr>
        <p:txBody>
          <a:bodyPr/>
          <a:lstStyle/>
          <a:p>
            <a:r>
              <a:rPr lang="nl-NL"/>
              <a:t>Tim Keller, auteur ‘Every </a:t>
            </a:r>
            <a:r>
              <a:rPr lang="nl-NL" err="1"/>
              <a:t>Good</a:t>
            </a:r>
            <a:r>
              <a:rPr lang="nl-NL"/>
              <a:t> </a:t>
            </a:r>
            <a:r>
              <a:rPr lang="nl-NL" err="1"/>
              <a:t>Endeavor</a:t>
            </a:r>
            <a:r>
              <a:rPr lang="nl-NL"/>
              <a:t>’</a:t>
            </a:r>
            <a:endParaRPr lang="en-NL"/>
          </a:p>
        </p:txBody>
      </p:sp>
      <p:sp>
        <p:nvSpPr>
          <p:cNvPr id="8" name="Text Placeholder 2">
            <a:extLst>
              <a:ext uri="{FF2B5EF4-FFF2-40B4-BE49-F238E27FC236}">
                <a16:creationId xmlns:a16="http://schemas.microsoft.com/office/drawing/2014/main" id="{F429414B-B3B7-C771-056A-070828936DD2}"/>
              </a:ext>
            </a:extLst>
          </p:cNvPr>
          <p:cNvSpPr txBox="1">
            <a:spLocks/>
          </p:cNvSpPr>
          <p:nvPr/>
        </p:nvSpPr>
        <p:spPr>
          <a:xfrm>
            <a:off x="1129524" y="2420212"/>
            <a:ext cx="1634941" cy="545757"/>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ts val="600"/>
              </a:spcAft>
            </a:pPr>
            <a:r>
              <a:rPr lang="nl-NL" altLang="nl-NL" sz="2400" b="1">
                <a:solidFill>
                  <a:schemeClr val="bg1"/>
                </a:solidFill>
                <a:latin typeface="DM Sans 14pt" pitchFamily="2" charset="0"/>
              </a:rPr>
              <a:t>Casus</a:t>
            </a:r>
          </a:p>
        </p:txBody>
      </p:sp>
      <p:sp>
        <p:nvSpPr>
          <p:cNvPr id="15" name="Text Placeholder 2">
            <a:extLst>
              <a:ext uri="{FF2B5EF4-FFF2-40B4-BE49-F238E27FC236}">
                <a16:creationId xmlns:a16="http://schemas.microsoft.com/office/drawing/2014/main" id="{5F8E3773-D0F4-CFC8-0639-7AAF9F414E1B}"/>
              </a:ext>
            </a:extLst>
          </p:cNvPr>
          <p:cNvSpPr>
            <a:spLocks noGrp="1"/>
          </p:cNvSpPr>
          <p:nvPr>
            <p:ph type="body" idx="14"/>
          </p:nvPr>
        </p:nvSpPr>
        <p:spPr>
          <a:xfrm>
            <a:off x="804123" y="2328413"/>
            <a:ext cx="5568968" cy="2467964"/>
          </a:xfrm>
        </p:spPr>
        <p:txBody>
          <a:bodyPr/>
          <a:lstStyle/>
          <a:p>
            <a:pPr>
              <a:defRPr/>
            </a:pPr>
            <a:endParaRPr lang="nl-NL">
              <a:solidFill>
                <a:schemeClr val="tx2"/>
              </a:solidFill>
            </a:endParaRPr>
          </a:p>
        </p:txBody>
      </p:sp>
      <p:sp>
        <p:nvSpPr>
          <p:cNvPr id="3" name="Rechthoek met aan één zijde afgeronde hoeken 2">
            <a:extLst>
              <a:ext uri="{FF2B5EF4-FFF2-40B4-BE49-F238E27FC236}">
                <a16:creationId xmlns:a16="http://schemas.microsoft.com/office/drawing/2014/main" id="{D9163218-3F67-FAD2-64B0-C154BF0CB99B}"/>
              </a:ext>
            </a:extLst>
          </p:cNvPr>
          <p:cNvSpPr/>
          <p:nvPr/>
        </p:nvSpPr>
        <p:spPr>
          <a:xfrm rot="16200000">
            <a:off x="4531145" y="-1398606"/>
            <a:ext cx="3933842" cy="11387879"/>
          </a:xfrm>
          <a:prstGeom prst="round2Same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 Placeholder 2">
            <a:extLst>
              <a:ext uri="{FF2B5EF4-FFF2-40B4-BE49-F238E27FC236}">
                <a16:creationId xmlns:a16="http://schemas.microsoft.com/office/drawing/2014/main" id="{CB12CC23-63B4-44D8-5D30-BDD20D8D33D4}"/>
              </a:ext>
            </a:extLst>
          </p:cNvPr>
          <p:cNvSpPr txBox="1">
            <a:spLocks/>
          </p:cNvSpPr>
          <p:nvPr/>
        </p:nvSpPr>
        <p:spPr>
          <a:xfrm>
            <a:off x="1138015" y="2660073"/>
            <a:ext cx="9585403" cy="3408218"/>
          </a:xfrm>
          <a:prstGeom prst="rect">
            <a:avLst/>
          </a:prstGeom>
        </p:spPr>
        <p:txBody>
          <a:bodyPr wrap="square" lIns="91440" tIns="45720" rIns="91440" bIns="45720" anchor="t"/>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nl-NL" sz="2000">
                <a:solidFill>
                  <a:schemeClr val="bg1"/>
                </a:solidFill>
              </a:rPr>
              <a:t>Werk = goed: onderdeel van het paradijs, dus nodig voor een vervuld’ leven (net zoals eten/slaap </a:t>
            </a:r>
            <a:r>
              <a:rPr lang="nl-NL" sz="2000" err="1">
                <a:solidFill>
                  <a:schemeClr val="bg1"/>
                </a:solidFill>
              </a:rPr>
              <a:t>etc</a:t>
            </a:r>
            <a:r>
              <a:rPr lang="nl-NL" sz="2000">
                <a:solidFill>
                  <a:schemeClr val="bg1"/>
                </a:solidFill>
              </a:rPr>
              <a:t>).</a:t>
            </a:r>
          </a:p>
          <a:p>
            <a:pPr marL="457200" indent="-457200">
              <a:buFont typeface="+mj-lt"/>
              <a:buAutoNum type="arabicPeriod"/>
            </a:pPr>
            <a:r>
              <a:rPr lang="nl-NL" sz="2000">
                <a:solidFill>
                  <a:schemeClr val="bg1"/>
                </a:solidFill>
              </a:rPr>
              <a:t>Werk = cultuuropdracht. Mens is naar Gods beeld geschapen. Geeft vervulling.</a:t>
            </a:r>
          </a:p>
          <a:p>
            <a:pPr marL="457200" indent="-457200">
              <a:buFont typeface="+mj-lt"/>
              <a:buAutoNum type="arabicPeriod"/>
            </a:pPr>
            <a:r>
              <a:rPr lang="nl-NL" sz="2000">
                <a:solidFill>
                  <a:schemeClr val="bg1"/>
                </a:solidFill>
              </a:rPr>
              <a:t>Het dienen van de naaste en daarmee versterken van relaties.</a:t>
            </a:r>
          </a:p>
          <a:p>
            <a:pPr marL="457200" indent="-457200">
              <a:buFont typeface="+mj-lt"/>
              <a:buAutoNum type="arabicPeriod"/>
            </a:pPr>
            <a:r>
              <a:rPr lang="nl-NL" sz="2000">
                <a:solidFill>
                  <a:schemeClr val="bg1"/>
                </a:solidFill>
              </a:rPr>
              <a:t>Elk mens is uniek: dus je kunt unieke kwaliteiten ontwikkelen.</a:t>
            </a:r>
          </a:p>
          <a:p>
            <a:pPr marL="457200" indent="-457200">
              <a:buFont typeface="+mj-lt"/>
              <a:buAutoNum type="arabicPeriod"/>
            </a:pPr>
            <a:r>
              <a:rPr lang="nl-NL" sz="2000">
                <a:solidFill>
                  <a:schemeClr val="bg1"/>
                </a:solidFill>
                <a:ea typeface="Calibri"/>
                <a:cs typeface="Calibri"/>
              </a:rPr>
              <a:t>Regelmatig frustrerend (doorns en distels in Gen. 3). Ons werk schiet ook tekort (Rom. 3:23). w</a:t>
            </a:r>
            <a:r>
              <a:rPr lang="nl-NL" sz="2000">
                <a:solidFill>
                  <a:schemeClr val="bg1"/>
                </a:solidFill>
              </a:rPr>
              <a:t>ordt gemakkelijk egoïstisch, machtsmisbruik of gericht op status, zoals torenbouw van Babel (Gen. 11).</a:t>
            </a:r>
          </a:p>
          <a:p>
            <a:pPr marL="457200" indent="-457200">
              <a:buFont typeface="+mj-lt"/>
              <a:buAutoNum type="arabicPeriod"/>
            </a:pPr>
            <a:r>
              <a:rPr lang="nl-NL" sz="2000">
                <a:solidFill>
                  <a:schemeClr val="bg1"/>
                </a:solidFill>
              </a:rPr>
              <a:t>Gods oplossing voor gebrokenheid. Níet afschaffen van werk, maar het zachte juk van Jezus: Matt 11:28-30</a:t>
            </a:r>
          </a:p>
        </p:txBody>
      </p:sp>
    </p:spTree>
    <p:extLst>
      <p:ext uri="{BB962C8B-B14F-4D97-AF65-F5344CB8AC3E}">
        <p14:creationId xmlns:p14="http://schemas.microsoft.com/office/powerpoint/2010/main" val="1471989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501186" cy="1093897"/>
          </a:xfrm>
        </p:spPr>
        <p:txBody>
          <a:bodyPr/>
          <a:lstStyle/>
          <a:p>
            <a:r>
              <a:rPr lang="nl-NL"/>
              <a:t>Opdracht 3: Geef elkaar studie- of loopbaanadvies met behulp van deze </a:t>
            </a:r>
            <a:r>
              <a:rPr lang="nl-NL" err="1"/>
              <a:t>bijbelteksten</a:t>
            </a:r>
            <a:r>
              <a:rPr lang="nl-NL"/>
              <a:t>.</a:t>
            </a:r>
            <a:endParaRPr lang="en-NL"/>
          </a:p>
        </p:txBody>
      </p:sp>
      <p:sp>
        <p:nvSpPr>
          <p:cNvPr id="5" name="Afgeronde rechthoek 4">
            <a:extLst>
              <a:ext uri="{FF2B5EF4-FFF2-40B4-BE49-F238E27FC236}">
                <a16:creationId xmlns:a16="http://schemas.microsoft.com/office/drawing/2014/main" id="{843EA4F2-115B-FF3B-0EF4-143B240DF515}"/>
              </a:ext>
            </a:extLst>
          </p:cNvPr>
          <p:cNvSpPr/>
          <p:nvPr/>
        </p:nvSpPr>
        <p:spPr>
          <a:xfrm>
            <a:off x="804123" y="2819032"/>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9" name="Tekstvak 8">
            <a:extLst>
              <a:ext uri="{FF2B5EF4-FFF2-40B4-BE49-F238E27FC236}">
                <a16:creationId xmlns:a16="http://schemas.microsoft.com/office/drawing/2014/main" id="{C3D4E347-20A0-13B9-A18C-537B4CEA66B7}"/>
              </a:ext>
            </a:extLst>
          </p:cNvPr>
          <p:cNvSpPr txBox="1"/>
          <p:nvPr/>
        </p:nvSpPr>
        <p:spPr>
          <a:xfrm>
            <a:off x="1012465" y="3244537"/>
            <a:ext cx="2047092" cy="2090380"/>
          </a:xfrm>
          <a:prstGeom prst="rect">
            <a:avLst/>
          </a:prstGeom>
          <a:noFill/>
        </p:spPr>
        <p:txBody>
          <a:bodyPr wrap="square">
            <a:spAutoFit/>
          </a:bodyPr>
          <a:lstStyle/>
          <a:p>
            <a:pPr lvl="0">
              <a:lnSpc>
                <a:spcPct val="90000"/>
              </a:lnSpc>
              <a:spcBef>
                <a:spcPct val="0"/>
              </a:spcBef>
              <a:defRPr/>
            </a:pPr>
            <a:r>
              <a:rPr lang="nl-NL" b="1">
                <a:solidFill>
                  <a:schemeClr val="accent6"/>
                </a:solidFill>
                <a:latin typeface="DM Sans 14pt" pitchFamily="2" charset="77"/>
              </a:rPr>
              <a:t>Mattheüs 25:40 </a:t>
            </a:r>
            <a:br>
              <a:rPr lang="nl-NL">
                <a:solidFill>
                  <a:schemeClr val="accent6"/>
                </a:solidFill>
                <a:latin typeface="DM Sans 14pt" pitchFamily="2" charset="77"/>
              </a:rPr>
            </a:br>
            <a:r>
              <a:rPr lang="nl-NL" i="1">
                <a:solidFill>
                  <a:schemeClr val="accent6"/>
                </a:solidFill>
                <a:latin typeface="DM Sans 14pt" pitchFamily="2" charset="77"/>
              </a:rPr>
              <a:t>“Voor zover u dit voor een van deze geringste broeders van Mij gedaan hebt, hebt u dat voor Mij gedaan.”</a:t>
            </a:r>
          </a:p>
        </p:txBody>
      </p:sp>
      <p:sp>
        <p:nvSpPr>
          <p:cNvPr id="10" name="Afgeronde rechthoek 9">
            <a:extLst>
              <a:ext uri="{FF2B5EF4-FFF2-40B4-BE49-F238E27FC236}">
                <a16:creationId xmlns:a16="http://schemas.microsoft.com/office/drawing/2014/main" id="{50D7FAE9-11A0-8CCB-3D10-EC140528CCBF}"/>
              </a:ext>
            </a:extLst>
          </p:cNvPr>
          <p:cNvSpPr/>
          <p:nvPr/>
        </p:nvSpPr>
        <p:spPr>
          <a:xfrm>
            <a:off x="3852122" y="2819032"/>
            <a:ext cx="3989551"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1" name="Tekstvak 10">
            <a:extLst>
              <a:ext uri="{FF2B5EF4-FFF2-40B4-BE49-F238E27FC236}">
                <a16:creationId xmlns:a16="http://schemas.microsoft.com/office/drawing/2014/main" id="{11C48C2A-02DD-0AAF-0562-01B443A80EC6}"/>
              </a:ext>
            </a:extLst>
          </p:cNvPr>
          <p:cNvSpPr txBox="1"/>
          <p:nvPr/>
        </p:nvSpPr>
        <p:spPr>
          <a:xfrm>
            <a:off x="4060464" y="3244537"/>
            <a:ext cx="3476409" cy="2090380"/>
          </a:xfrm>
          <a:prstGeom prst="rect">
            <a:avLst/>
          </a:prstGeom>
          <a:noFill/>
        </p:spPr>
        <p:txBody>
          <a:bodyPr wrap="square">
            <a:spAutoFit/>
          </a:bodyPr>
          <a:lstStyle/>
          <a:p>
            <a:pPr lvl="0">
              <a:lnSpc>
                <a:spcPct val="90000"/>
              </a:lnSpc>
              <a:spcBef>
                <a:spcPct val="0"/>
              </a:spcBef>
              <a:defRPr/>
            </a:pPr>
            <a:r>
              <a:rPr lang="nl-NL" b="1">
                <a:solidFill>
                  <a:schemeClr val="accent6"/>
                </a:solidFill>
                <a:latin typeface="DM Sans 14pt" pitchFamily="2" charset="77"/>
              </a:rPr>
              <a:t>Micha 6:8 </a:t>
            </a:r>
            <a:r>
              <a:rPr lang="nl-NL" i="1">
                <a:solidFill>
                  <a:schemeClr val="accent6"/>
                </a:solidFill>
                <a:latin typeface="DM Sans 14pt" pitchFamily="2" charset="77"/>
              </a:rPr>
              <a:t>“Maar de Heer heeft jullie al verteld wat hij van jullie verlangt. Hij heeft al bekendgemaakt wat goed is. Hij vraagt alleen dit: Wees eerlijk, rechtvaardig en trouw. En denk niet alleen aan jezelf, maar leef dicht bij God.” (BGT) </a:t>
            </a:r>
            <a:endParaRPr lang="nl-NL" sz="1200" i="1">
              <a:solidFill>
                <a:schemeClr val="accent6"/>
              </a:solidFill>
              <a:latin typeface="DM Sans 14pt" pitchFamily="2" charset="77"/>
            </a:endParaRPr>
          </a:p>
        </p:txBody>
      </p:sp>
      <p:sp>
        <p:nvSpPr>
          <p:cNvPr id="12" name="Afgeronde rechthoek 11">
            <a:extLst>
              <a:ext uri="{FF2B5EF4-FFF2-40B4-BE49-F238E27FC236}">
                <a16:creationId xmlns:a16="http://schemas.microsoft.com/office/drawing/2014/main" id="{5287BEF5-2E95-6E8E-632F-44C798A157F8}"/>
              </a:ext>
            </a:extLst>
          </p:cNvPr>
          <p:cNvSpPr/>
          <p:nvPr/>
        </p:nvSpPr>
        <p:spPr>
          <a:xfrm>
            <a:off x="8425896" y="2819032"/>
            <a:ext cx="2463776" cy="2941390"/>
          </a:xfrm>
          <a:prstGeom prst="roundRect">
            <a:avLst>
              <a:gd name="adj" fmla="val 3818"/>
            </a:avLst>
          </a:prstGeom>
          <a:solidFill>
            <a:schemeClr val="bg1"/>
          </a:solidFill>
          <a:ln>
            <a:noFill/>
          </a:ln>
          <a:effectLst>
            <a:outerShdw blurRad="220889" dist="38100" dir="2700000" sx="101095" sy="101095" algn="tl" rotWithShape="0">
              <a:prstClr val="black">
                <a:alpha val="24379"/>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nl-NL" sz="1400">
                <a:solidFill>
                  <a:schemeClr val="bg1"/>
                </a:solidFill>
                <a:ea typeface="Calibri Light"/>
                <a:cs typeface="Calibri Light"/>
              </a:rPr>
              <a:t> </a:t>
            </a:r>
            <a:endParaRPr lang="nl-NL" sz="1600">
              <a:solidFill>
                <a:schemeClr val="bg1"/>
              </a:solidFill>
              <a:ea typeface="Calibri Light"/>
              <a:cs typeface="Calibri Light"/>
            </a:endParaRPr>
          </a:p>
        </p:txBody>
      </p:sp>
      <p:sp>
        <p:nvSpPr>
          <p:cNvPr id="13" name="Tekstvak 12">
            <a:extLst>
              <a:ext uri="{FF2B5EF4-FFF2-40B4-BE49-F238E27FC236}">
                <a16:creationId xmlns:a16="http://schemas.microsoft.com/office/drawing/2014/main" id="{19ED3B4A-775B-B656-1BE6-E309DE0F91B5}"/>
              </a:ext>
            </a:extLst>
          </p:cNvPr>
          <p:cNvSpPr txBox="1"/>
          <p:nvPr/>
        </p:nvSpPr>
        <p:spPr>
          <a:xfrm>
            <a:off x="8634238" y="3244537"/>
            <a:ext cx="2047092" cy="1841081"/>
          </a:xfrm>
          <a:prstGeom prst="rect">
            <a:avLst/>
          </a:prstGeom>
          <a:noFill/>
        </p:spPr>
        <p:txBody>
          <a:bodyPr wrap="square">
            <a:spAutoFit/>
          </a:bodyPr>
          <a:lstStyle/>
          <a:p>
            <a:pPr lvl="0">
              <a:lnSpc>
                <a:spcPct val="90000"/>
              </a:lnSpc>
              <a:spcBef>
                <a:spcPct val="0"/>
              </a:spcBef>
              <a:defRPr/>
            </a:pPr>
            <a:r>
              <a:rPr lang="nl-NL" b="1">
                <a:solidFill>
                  <a:schemeClr val="accent6"/>
                </a:solidFill>
                <a:latin typeface="DM Sans 14pt" pitchFamily="2" charset="77"/>
              </a:rPr>
              <a:t>1 Korinthe 3:9</a:t>
            </a:r>
          </a:p>
          <a:p>
            <a:pPr lvl="0">
              <a:lnSpc>
                <a:spcPct val="90000"/>
              </a:lnSpc>
              <a:spcBef>
                <a:spcPct val="0"/>
              </a:spcBef>
              <a:defRPr/>
            </a:pPr>
            <a:r>
              <a:rPr lang="nl-NL" i="1">
                <a:solidFill>
                  <a:schemeClr val="accent6"/>
                </a:solidFill>
                <a:latin typeface="DM Sans 14pt" pitchFamily="2" charset="77"/>
              </a:rPr>
              <a:t>“Want Gods medearbeiders zijn wij. Gods akker en Gods bouwwerk </a:t>
            </a:r>
          </a:p>
          <a:p>
            <a:pPr lvl="0">
              <a:lnSpc>
                <a:spcPct val="90000"/>
              </a:lnSpc>
              <a:spcBef>
                <a:spcPct val="0"/>
              </a:spcBef>
              <a:defRPr/>
            </a:pPr>
            <a:r>
              <a:rPr lang="nl-NL" i="1">
                <a:solidFill>
                  <a:schemeClr val="accent6"/>
                </a:solidFill>
                <a:latin typeface="DM Sans 14pt" pitchFamily="2" charset="77"/>
              </a:rPr>
              <a:t>bent ú.”</a:t>
            </a:r>
            <a:endParaRPr lang="nl-NL" sz="2400">
              <a:solidFill>
                <a:schemeClr val="accent6"/>
              </a:solidFill>
              <a:latin typeface="DM Sans 14pt" pitchFamily="2" charset="77"/>
            </a:endParaRPr>
          </a:p>
        </p:txBody>
      </p:sp>
    </p:spTree>
    <p:extLst>
      <p:ext uri="{BB962C8B-B14F-4D97-AF65-F5344CB8AC3E}">
        <p14:creationId xmlns:p14="http://schemas.microsoft.com/office/powerpoint/2010/main" val="115488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Gespreksvraag: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Hoe wil jij geloof, studie en werk met elkaar combineren?</a:t>
            </a:r>
          </a:p>
        </p:txBody>
      </p:sp>
    </p:spTree>
    <p:extLst>
      <p:ext uri="{BB962C8B-B14F-4D97-AF65-F5344CB8AC3E}">
        <p14:creationId xmlns:p14="http://schemas.microsoft.com/office/powerpoint/2010/main" val="398805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Reflectievraag:</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chemeClr val="accent6"/>
                </a:solidFill>
              </a:rPr>
              <a:t>Geloof jij unieke talenten en kwaliteiten van God ontvangen te hebben?</a:t>
            </a:r>
          </a:p>
        </p:txBody>
      </p:sp>
    </p:spTree>
    <p:extLst>
      <p:ext uri="{BB962C8B-B14F-4D97-AF65-F5344CB8AC3E}">
        <p14:creationId xmlns:p14="http://schemas.microsoft.com/office/powerpoint/2010/main" val="1151938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DC85799E-3D93-4ECA-456C-6B85D934A190}"/>
              </a:ext>
            </a:extLst>
          </p:cNvPr>
          <p:cNvPicPr>
            <a:picLocks noGrp="1" noChangeAspect="1"/>
          </p:cNvPicPr>
          <p:nvPr>
            <p:ph type="pic" sz="quarter" idx="12"/>
          </p:nvPr>
        </p:nvPicPr>
        <p:blipFill>
          <a:blip r:embed="rId2"/>
          <a:srcRect l="26544" r="26544"/>
          <a:stretch/>
        </p:blipFill>
        <p:spPr/>
      </p:pic>
      <p:sp>
        <p:nvSpPr>
          <p:cNvPr id="3" name="Text Placeholder 2">
            <a:extLst>
              <a:ext uri="{FF2B5EF4-FFF2-40B4-BE49-F238E27FC236}">
                <a16:creationId xmlns:a16="http://schemas.microsoft.com/office/drawing/2014/main" id="{8E84B98B-EB2C-3E1F-9259-197AFC868E75}"/>
              </a:ext>
            </a:extLst>
          </p:cNvPr>
          <p:cNvSpPr>
            <a:spLocks noGrp="1"/>
          </p:cNvSpPr>
          <p:nvPr>
            <p:ph type="body" idx="11"/>
          </p:nvPr>
        </p:nvSpPr>
        <p:spPr/>
        <p:txBody>
          <a:bodyPr/>
          <a:lstStyle/>
          <a:p>
            <a:r>
              <a:rPr lang="nl-NL"/>
              <a:t>Samenvatting</a:t>
            </a:r>
            <a:endParaRPr lang="en-NL"/>
          </a:p>
        </p:txBody>
      </p:sp>
      <p:sp>
        <p:nvSpPr>
          <p:cNvPr id="4" name="Text Placeholder 3">
            <a:extLst>
              <a:ext uri="{FF2B5EF4-FFF2-40B4-BE49-F238E27FC236}">
                <a16:creationId xmlns:a16="http://schemas.microsoft.com/office/drawing/2014/main" id="{67D2E39E-06C6-8B48-78AD-805A9069EE57}"/>
              </a:ext>
            </a:extLst>
          </p:cNvPr>
          <p:cNvSpPr>
            <a:spLocks noGrp="1"/>
          </p:cNvSpPr>
          <p:nvPr>
            <p:ph type="body" idx="15"/>
          </p:nvPr>
        </p:nvSpPr>
        <p:spPr>
          <a:xfrm>
            <a:off x="5773776" y="2133600"/>
            <a:ext cx="5698132" cy="2684465"/>
          </a:xfrm>
        </p:spPr>
        <p:txBody>
          <a:bodyPr/>
          <a:lstStyle/>
          <a:p>
            <a:pPr marL="457200" indent="-457200">
              <a:buAutoNum type="arabicPeriod"/>
            </a:pPr>
            <a:r>
              <a:rPr lang="nl-NL">
                <a:solidFill>
                  <a:schemeClr val="accent5"/>
                </a:solidFill>
                <a:latin typeface="DM Sans 14pt"/>
              </a:rPr>
              <a:t>Werk = (hopelijk) meedoen aan het herstelplan van God, maar gebrokenheid is overal. In de wereld (maatschappij) en ook in jezelf. Dat blijft een zoektocht #</a:t>
            </a:r>
            <a:r>
              <a:rPr lang="nl-NL" err="1">
                <a:solidFill>
                  <a:schemeClr val="accent5"/>
                </a:solidFill>
                <a:latin typeface="DM Sans 14pt"/>
              </a:rPr>
              <a:t>realitycheck</a:t>
            </a:r>
            <a:r>
              <a:rPr lang="nl-NL">
                <a:solidFill>
                  <a:schemeClr val="accent5"/>
                </a:solidFill>
                <a:latin typeface="DM Sans 14pt"/>
              </a:rPr>
              <a:t>.</a:t>
            </a:r>
          </a:p>
          <a:p>
            <a:pPr marL="457200" indent="-457200">
              <a:buAutoNum type="arabicPeriod"/>
            </a:pPr>
            <a:r>
              <a:rPr lang="nl-NL">
                <a:solidFill>
                  <a:schemeClr val="accent5"/>
                </a:solidFill>
                <a:latin typeface="DM Sans 14pt"/>
              </a:rPr>
              <a:t>Werk = dienen van de maatschappij en de ander. Én natuurlijk je unieke talenten gebruiken. Met welke talenten kun/wil jij bijdragen?</a:t>
            </a:r>
          </a:p>
          <a:p>
            <a:endParaRPr lang="en-NL">
              <a:solidFill>
                <a:schemeClr val="accent5"/>
              </a:solidFill>
            </a:endParaRPr>
          </a:p>
        </p:txBody>
      </p:sp>
    </p:spTree>
    <p:extLst>
      <p:ext uri="{BB962C8B-B14F-4D97-AF65-F5344CB8AC3E}">
        <p14:creationId xmlns:p14="http://schemas.microsoft.com/office/powerpoint/2010/main" val="184789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4F04E-1442-A007-9519-8985C5D3C53B}"/>
              </a:ext>
            </a:extLst>
          </p:cNvPr>
          <p:cNvSpPr>
            <a:spLocks noGrp="1"/>
          </p:cNvSpPr>
          <p:nvPr>
            <p:ph type="body" idx="1"/>
          </p:nvPr>
        </p:nvSpPr>
        <p:spPr/>
        <p:txBody>
          <a:bodyPr/>
          <a:lstStyle/>
          <a:p>
            <a:endParaRPr lang="en-NL"/>
          </a:p>
        </p:txBody>
      </p:sp>
      <p:sp>
        <p:nvSpPr>
          <p:cNvPr id="3" name="Text Placeholder 2">
            <a:extLst>
              <a:ext uri="{FF2B5EF4-FFF2-40B4-BE49-F238E27FC236}">
                <a16:creationId xmlns:a16="http://schemas.microsoft.com/office/drawing/2014/main" id="{82DB26D5-CE0E-DAE3-FD9A-C1AECD732514}"/>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64447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947510"/>
            <a:ext cx="10150389" cy="904047"/>
          </a:xfrm>
        </p:spPr>
        <p:txBody>
          <a:bodyPr/>
          <a:lstStyle/>
          <a:p>
            <a:r>
              <a:rPr lang="nl-NL"/>
              <a:t>Docentenhandinstructie – toelichting workshop </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1851557"/>
            <a:ext cx="10588124" cy="2467964"/>
          </a:xfrm>
        </p:spPr>
        <p:txBody>
          <a:bodyPr/>
          <a:lstStyle/>
          <a:p>
            <a:r>
              <a:rPr lang="nl-NL" sz="1400" b="1">
                <a:solidFill>
                  <a:schemeClr val="tx2"/>
                </a:solidFill>
              </a:rPr>
              <a:t>Slide 5</a:t>
            </a:r>
            <a:endParaRPr lang="nl-NL" sz="1400">
              <a:solidFill>
                <a:schemeClr val="tx2"/>
              </a:solidFill>
            </a:endParaRPr>
          </a:p>
          <a:p>
            <a:r>
              <a:rPr lang="nl-NL" sz="1400">
                <a:solidFill>
                  <a:schemeClr val="tx2"/>
                </a:solidFill>
              </a:rPr>
              <a:t>Start met het thema: geef aan dat jullie vandaag gaan </a:t>
            </a:r>
            <a:r>
              <a:rPr lang="nl-NL" sz="1400" i="1">
                <a:solidFill>
                  <a:schemeClr val="tx2"/>
                </a:solidFill>
              </a:rPr>
              <a:t>uitzoomen</a:t>
            </a:r>
            <a:r>
              <a:rPr lang="nl-NL" sz="1400">
                <a:solidFill>
                  <a:schemeClr val="tx2"/>
                </a:solidFill>
              </a:rPr>
              <a:t> — nadenken over de bredere betekenis van werk. Stel de vraag: </a:t>
            </a:r>
            <a:r>
              <a:rPr lang="nl-NL" sz="1400" i="1">
                <a:solidFill>
                  <a:schemeClr val="tx2"/>
                </a:solidFill>
              </a:rPr>
              <a:t>Wat is werk eigenlijk?</a:t>
            </a:r>
            <a:endParaRPr lang="nl-NL" sz="1400">
              <a:solidFill>
                <a:schemeClr val="tx2"/>
              </a:solidFill>
            </a:endParaRPr>
          </a:p>
          <a:p>
            <a:r>
              <a:rPr lang="nl-NL" sz="1400" b="1">
                <a:solidFill>
                  <a:schemeClr val="tx2"/>
                </a:solidFill>
              </a:rPr>
              <a:t>Slide 7–8</a:t>
            </a:r>
            <a:endParaRPr lang="nl-NL" sz="1400">
              <a:solidFill>
                <a:schemeClr val="tx2"/>
              </a:solidFill>
            </a:endParaRPr>
          </a:p>
          <a:p>
            <a:r>
              <a:rPr lang="nl-NL" sz="1400">
                <a:solidFill>
                  <a:schemeClr val="tx2"/>
                </a:solidFill>
              </a:rPr>
              <a:t>Gebruik één of meer stellingen om het gesprek te openen. </a:t>
            </a:r>
            <a:r>
              <a:rPr lang="nl-NL" sz="1400" b="1">
                <a:solidFill>
                  <a:schemeClr val="tx2"/>
                </a:solidFill>
              </a:rPr>
              <a:t>Tip:</a:t>
            </a:r>
            <a:r>
              <a:rPr lang="nl-NL" sz="1400">
                <a:solidFill>
                  <a:schemeClr val="tx2"/>
                </a:solidFill>
              </a:rPr>
              <a:t> de werkvorm </a:t>
            </a:r>
            <a:r>
              <a:rPr lang="nl-NL" sz="1400" i="1">
                <a:solidFill>
                  <a:schemeClr val="tx2"/>
                </a:solidFill>
              </a:rPr>
              <a:t>Over de streep</a:t>
            </a:r>
            <a:r>
              <a:rPr lang="nl-NL" sz="1400">
                <a:solidFill>
                  <a:schemeClr val="tx2"/>
                </a:solidFill>
              </a:rPr>
              <a:t> werkt goed om leerlingen te activeren.</a:t>
            </a:r>
          </a:p>
          <a:p>
            <a:r>
              <a:rPr lang="nl-NL" sz="1400" b="1">
                <a:solidFill>
                  <a:schemeClr val="tx2"/>
                </a:solidFill>
              </a:rPr>
              <a:t>Slide 8–9</a:t>
            </a:r>
            <a:endParaRPr lang="nl-NL" sz="1400">
              <a:solidFill>
                <a:schemeClr val="tx2"/>
              </a:solidFill>
            </a:endParaRPr>
          </a:p>
          <a:p>
            <a:r>
              <a:rPr lang="nl-NL" sz="1400">
                <a:solidFill>
                  <a:schemeClr val="tx2"/>
                </a:solidFill>
              </a:rPr>
              <a:t>Centrale boodschap: </a:t>
            </a:r>
            <a:r>
              <a:rPr lang="nl-NL" sz="1400" i="1">
                <a:solidFill>
                  <a:schemeClr val="tx2"/>
                </a:solidFill>
              </a:rPr>
              <a:t>Werk is méér dan geld verdienen.</a:t>
            </a:r>
            <a:endParaRPr lang="nl-NL" sz="1400">
              <a:solidFill>
                <a:schemeClr val="tx2"/>
              </a:solidFill>
            </a:endParaRPr>
          </a:p>
          <a:p>
            <a:r>
              <a:rPr lang="nl-NL" sz="1400">
                <a:solidFill>
                  <a:schemeClr val="tx2"/>
                </a:solidFill>
              </a:rPr>
              <a:t>Stimuleer leerlingen om na te denken over de betekenis van werk voor henzelf, hun naaste en de maatschappij.</a:t>
            </a:r>
          </a:p>
          <a:p>
            <a:r>
              <a:rPr lang="nl-NL" sz="1400">
                <a:solidFill>
                  <a:schemeClr val="tx2"/>
                </a:solidFill>
              </a:rPr>
              <a:t>Raadpleeg de achtergrondinformatie in de notities van deze slides.</a:t>
            </a:r>
          </a:p>
          <a:p>
            <a:r>
              <a:rPr lang="nl-NL" sz="1400">
                <a:solidFill>
                  <a:schemeClr val="tx2"/>
                </a:solidFill>
              </a:rPr>
              <a:t>Optioneel: laat leerlingen individueel reflecteren, </a:t>
            </a:r>
            <a:r>
              <a:rPr lang="nl-NL" sz="1400" err="1">
                <a:solidFill>
                  <a:schemeClr val="tx2"/>
                </a:solidFill>
              </a:rPr>
              <a:t>sticky</a:t>
            </a:r>
            <a:r>
              <a:rPr lang="nl-NL" sz="1400">
                <a:solidFill>
                  <a:schemeClr val="tx2"/>
                </a:solidFill>
              </a:rPr>
              <a:t> </a:t>
            </a:r>
            <a:r>
              <a:rPr lang="nl-NL" sz="1400" err="1">
                <a:solidFill>
                  <a:schemeClr val="tx2"/>
                </a:solidFill>
              </a:rPr>
              <a:t>notes</a:t>
            </a:r>
            <a:r>
              <a:rPr lang="nl-NL" sz="1400">
                <a:solidFill>
                  <a:schemeClr val="tx2"/>
                </a:solidFill>
              </a:rPr>
              <a:t> invullen en die vervolgens gezamenlijk bespreken.</a:t>
            </a:r>
          </a:p>
          <a:p>
            <a:r>
              <a:rPr lang="nl-NL" sz="1400" b="1">
                <a:solidFill>
                  <a:schemeClr val="tx2"/>
                </a:solidFill>
              </a:rPr>
              <a:t>Slide 11</a:t>
            </a:r>
            <a:endParaRPr lang="nl-NL" sz="1400">
              <a:solidFill>
                <a:schemeClr val="tx2"/>
              </a:solidFill>
            </a:endParaRPr>
          </a:p>
          <a:p>
            <a:r>
              <a:rPr lang="nl-NL" sz="1400">
                <a:solidFill>
                  <a:schemeClr val="tx2"/>
                </a:solidFill>
              </a:rPr>
              <a:t>Voer </a:t>
            </a:r>
            <a:r>
              <a:rPr lang="nl-NL" sz="1400" i="1">
                <a:solidFill>
                  <a:schemeClr val="tx2"/>
                </a:solidFill>
              </a:rPr>
              <a:t>opdracht 2 (werkweek)</a:t>
            </a:r>
            <a:r>
              <a:rPr lang="nl-NL" sz="1400">
                <a:solidFill>
                  <a:schemeClr val="tx2"/>
                </a:solidFill>
              </a:rPr>
              <a:t> uit met het bijbehorende werkblad.</a:t>
            </a:r>
          </a:p>
          <a:p>
            <a:endParaRPr lang="nl-NL" sz="1400">
              <a:solidFill>
                <a:schemeClr val="tx2"/>
              </a:solidFill>
            </a:endParaRPr>
          </a:p>
        </p:txBody>
      </p:sp>
    </p:spTree>
    <p:extLst>
      <p:ext uri="{BB962C8B-B14F-4D97-AF65-F5344CB8AC3E}">
        <p14:creationId xmlns:p14="http://schemas.microsoft.com/office/powerpoint/2010/main" val="3117910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Docentenhandinstructie – toelichting workshop </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r>
              <a:rPr lang="nl-NL" sz="1800" b="1">
                <a:solidFill>
                  <a:schemeClr val="tx2"/>
                </a:solidFill>
              </a:rPr>
              <a:t>Deel 2: Bijbel toepassen</a:t>
            </a:r>
          </a:p>
          <a:p>
            <a:r>
              <a:rPr lang="nl-NL" sz="1800">
                <a:solidFill>
                  <a:schemeClr val="tx2"/>
                </a:solidFill>
              </a:rPr>
              <a:t>Slide 14 – 19. Leerlingen hebben in deel 1 van de workshop nagedacht over de cultuuropdracht (het voorzetten) en de betekenis van werk. In deel 2 wordt dit algemene perspectief concreet gemaakt door de koppeling naar specifieke beroepen.  </a:t>
            </a:r>
          </a:p>
          <a:p>
            <a:r>
              <a:rPr lang="nl-NL" sz="1800">
                <a:solidFill>
                  <a:schemeClr val="tx2"/>
                </a:solidFill>
              </a:rPr>
              <a:t>Slide 20 is bedoeld als samenvatting. Bespreek dat werk en studie enerzijds een bijzonder geschenk zijn waarin leerlingen hun talenten kunnen inzetten, maar dat er anderzijds ook gebrokenheid zichtbaar is in elk beroep en in de wereld. </a:t>
            </a:r>
          </a:p>
          <a:p>
            <a:r>
              <a:rPr lang="nl-NL" sz="1800">
                <a:solidFill>
                  <a:schemeClr val="tx2"/>
                </a:solidFill>
              </a:rPr>
              <a:t>Slide 21, opdracht 3 (werkblad)</a:t>
            </a:r>
          </a:p>
          <a:p>
            <a:r>
              <a:rPr lang="nl-NL" sz="1800">
                <a:solidFill>
                  <a:schemeClr val="tx2"/>
                </a:solidFill>
              </a:rPr>
              <a:t>Leerlingen passen verschillende Bijbelteksten toe op hun eigen studiekeuzeproces. Stimuleer hen om niet alleen te zoeken naar wat bij hén past, maar ook naar wat bijdraagt aan Gods cultuuropdracht in de wereld.</a:t>
            </a:r>
          </a:p>
          <a:p>
            <a:endParaRPr lang="nl-NL" sz="1800">
              <a:solidFill>
                <a:schemeClr val="tx2"/>
              </a:solidFill>
            </a:endParaRPr>
          </a:p>
        </p:txBody>
      </p:sp>
    </p:spTree>
    <p:extLst>
      <p:ext uri="{BB962C8B-B14F-4D97-AF65-F5344CB8AC3E}">
        <p14:creationId xmlns:p14="http://schemas.microsoft.com/office/powerpoint/2010/main" val="414441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descr="Afbeelding met tekst, Lettertype, logo, visitekaartje&#10;&#10;Automatisch gegenereerde beschrijving">
            <a:extLst>
              <a:ext uri="{FF2B5EF4-FFF2-40B4-BE49-F238E27FC236}">
                <a16:creationId xmlns:a16="http://schemas.microsoft.com/office/drawing/2014/main" id="{9D2C9DEA-9689-498E-8549-32F66F0FC82A}"/>
              </a:ext>
            </a:extLst>
          </p:cNvPr>
          <p:cNvPicPr>
            <a:picLocks noChangeAspect="1"/>
          </p:cNvPicPr>
          <p:nvPr/>
        </p:nvPicPr>
        <p:blipFill>
          <a:blip r:embed="rId3"/>
          <a:stretch>
            <a:fillRect/>
          </a:stretch>
        </p:blipFill>
        <p:spPr>
          <a:xfrm>
            <a:off x="9906492" y="368715"/>
            <a:ext cx="2285508" cy="972273"/>
          </a:xfrm>
          <a:prstGeom prst="rect">
            <a:avLst/>
          </a:prstGeom>
        </p:spPr>
      </p:pic>
      <p:sp>
        <p:nvSpPr>
          <p:cNvPr id="2" name="Titel 3">
            <a:extLst>
              <a:ext uri="{FF2B5EF4-FFF2-40B4-BE49-F238E27FC236}">
                <a16:creationId xmlns:a16="http://schemas.microsoft.com/office/drawing/2014/main" id="{15726E7D-03DF-F56E-81CA-7270FFC5E667}"/>
              </a:ext>
            </a:extLst>
          </p:cNvPr>
          <p:cNvSpPr txBox="1">
            <a:spLocks/>
          </p:cNvSpPr>
          <p:nvPr/>
        </p:nvSpPr>
        <p:spPr>
          <a:xfrm>
            <a:off x="1037864" y="3679771"/>
            <a:ext cx="7562126" cy="151402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a:lstStyle>
          <a:p>
            <a:pPr>
              <a:lnSpc>
                <a:spcPct val="80000"/>
              </a:lnSpc>
            </a:pPr>
            <a:r>
              <a:rPr lang="nl-NL">
                <a:solidFill>
                  <a:schemeClr val="bg1"/>
                </a:solidFill>
              </a:rPr>
              <a:t>GOD EN JE</a:t>
            </a:r>
          </a:p>
          <a:p>
            <a:pPr>
              <a:lnSpc>
                <a:spcPct val="80000"/>
              </a:lnSpc>
            </a:pPr>
            <a:r>
              <a:rPr lang="nl-NL">
                <a:solidFill>
                  <a:schemeClr val="bg1"/>
                </a:solidFill>
              </a:rPr>
              <a:t>STUDIEKEUZE.</a:t>
            </a:r>
          </a:p>
        </p:txBody>
      </p:sp>
      <p:sp>
        <p:nvSpPr>
          <p:cNvPr id="5" name="Titel 3">
            <a:extLst>
              <a:ext uri="{FF2B5EF4-FFF2-40B4-BE49-F238E27FC236}">
                <a16:creationId xmlns:a16="http://schemas.microsoft.com/office/drawing/2014/main" id="{91E30BBD-2AC2-63E2-7FA0-94FB42CB0CC8}"/>
              </a:ext>
            </a:extLst>
          </p:cNvPr>
          <p:cNvSpPr txBox="1">
            <a:spLocks/>
          </p:cNvSpPr>
          <p:nvPr/>
        </p:nvSpPr>
        <p:spPr>
          <a:xfrm>
            <a:off x="1037864" y="5346282"/>
            <a:ext cx="7562126" cy="1256223"/>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lang="nl-NL" sz="6000" b="1" i="0" kern="1200" dirty="0">
                <a:solidFill>
                  <a:schemeClr val="tx1"/>
                </a:solidFill>
                <a:latin typeface="Sohne Breit Extrafett" panose="020B0505030202060203" pitchFamily="34" charset="77"/>
                <a:ea typeface="+mj-ea"/>
                <a:cs typeface="+mj-cs"/>
              </a:defRPr>
            </a:lvl1pPr>
          </a:lstStyle>
          <a:p>
            <a:pPr>
              <a:lnSpc>
                <a:spcPct val="80000"/>
              </a:lnSpc>
            </a:pPr>
            <a:r>
              <a:rPr lang="nl-NL" sz="3000" b="0">
                <a:solidFill>
                  <a:schemeClr val="bg1"/>
                </a:solidFill>
                <a:latin typeface="DM Sans 14pt" pitchFamily="2" charset="77"/>
              </a:rPr>
              <a:t>Het grote plaatje.</a:t>
            </a:r>
          </a:p>
        </p:txBody>
      </p:sp>
    </p:spTree>
    <p:extLst>
      <p:ext uri="{BB962C8B-B14F-4D97-AF65-F5344CB8AC3E}">
        <p14:creationId xmlns:p14="http://schemas.microsoft.com/office/powerpoint/2010/main" val="1428922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D764F-EF2F-0002-8A70-F9312141B578}"/>
              </a:ext>
            </a:extLst>
          </p:cNvPr>
          <p:cNvSpPr>
            <a:spLocks noGrp="1"/>
          </p:cNvSpPr>
          <p:nvPr>
            <p:ph type="body" idx="12"/>
          </p:nvPr>
        </p:nvSpPr>
        <p:spPr>
          <a:xfrm>
            <a:off x="5786338" y="3565330"/>
            <a:ext cx="5562666" cy="918474"/>
          </a:xfrm>
        </p:spPr>
        <p:txBody>
          <a:bodyPr/>
          <a:lstStyle/>
          <a:p>
            <a:r>
              <a:rPr lang="nl-NL"/>
              <a:t>Leerdoelen</a:t>
            </a:r>
            <a:endParaRPr lang="en-NL"/>
          </a:p>
        </p:txBody>
      </p:sp>
      <p:sp>
        <p:nvSpPr>
          <p:cNvPr id="3" name="Text Placeholder 2">
            <a:extLst>
              <a:ext uri="{FF2B5EF4-FFF2-40B4-BE49-F238E27FC236}">
                <a16:creationId xmlns:a16="http://schemas.microsoft.com/office/drawing/2014/main" id="{70199D68-F21F-EC7A-865B-E74CCC89E89F}"/>
              </a:ext>
            </a:extLst>
          </p:cNvPr>
          <p:cNvSpPr>
            <a:spLocks noGrp="1"/>
          </p:cNvSpPr>
          <p:nvPr>
            <p:ph type="body" idx="13"/>
          </p:nvPr>
        </p:nvSpPr>
        <p:spPr>
          <a:xfrm>
            <a:off x="5786338" y="3860800"/>
            <a:ext cx="5562666" cy="2308824"/>
          </a:xfrm>
        </p:spPr>
        <p:txBody>
          <a:bodyPr/>
          <a:lstStyle/>
          <a:p>
            <a:endParaRPr lang="nl-NL">
              <a:solidFill>
                <a:schemeClr val="tx2"/>
              </a:solidFill>
              <a:latin typeface="DM Sans 14pt"/>
            </a:endParaRPr>
          </a:p>
          <a:p>
            <a:pPr marL="342900" indent="-342900">
              <a:buFont typeface="Arial" panose="020B0604020202020204" pitchFamily="34" charset="0"/>
              <a:buChar char="•"/>
            </a:pPr>
            <a:r>
              <a:rPr lang="nl-NL">
                <a:solidFill>
                  <a:schemeClr val="tx2"/>
                </a:solidFill>
                <a:latin typeface="DM Sans 14pt"/>
              </a:rPr>
              <a:t>Wat is werk en wat is de ‘zin’ van werk volgens de Bijbel?</a:t>
            </a:r>
            <a:endParaRPr lang="nl-NL">
              <a:solidFill>
                <a:schemeClr val="tx2"/>
              </a:solidFill>
            </a:endParaRPr>
          </a:p>
          <a:p>
            <a:pPr marL="342900" indent="-342900">
              <a:buFont typeface="Arial" panose="020B0604020202020204" pitchFamily="34" charset="0"/>
              <a:buChar char="•"/>
            </a:pPr>
            <a:r>
              <a:rPr lang="nl-NL">
                <a:solidFill>
                  <a:schemeClr val="tx2"/>
                </a:solidFill>
                <a:latin typeface="DM Sans 14pt"/>
              </a:rPr>
              <a:t>Bijbelteksten (leren) toepassen op werk- of studiekeuze.</a:t>
            </a:r>
            <a:endParaRPr lang="nl-NL">
              <a:solidFill>
                <a:schemeClr val="tx2"/>
              </a:solidFill>
            </a:endParaRPr>
          </a:p>
          <a:p>
            <a:pPr marL="457200" indent="-457200">
              <a:buAutoNum type="arabicPeriod"/>
            </a:pPr>
            <a:endParaRPr lang="nl-NL">
              <a:solidFill>
                <a:schemeClr val="tx2"/>
              </a:solidFill>
            </a:endParaRPr>
          </a:p>
          <a:p>
            <a:pPr marL="457200" indent="-457200">
              <a:buAutoNum type="arabicPeriod"/>
            </a:pPr>
            <a:endParaRPr lang="nl-NL">
              <a:solidFill>
                <a:schemeClr val="tx2"/>
              </a:solidFill>
            </a:endParaRPr>
          </a:p>
          <a:p>
            <a:endParaRPr lang="en-NL">
              <a:solidFill>
                <a:schemeClr val="tx2"/>
              </a:solidFill>
            </a:endParaRPr>
          </a:p>
        </p:txBody>
      </p:sp>
      <p:pic>
        <p:nvPicPr>
          <p:cNvPr id="6" name="Tijdelijke aanduiding voor inhoud 5" descr="Afbeelding met kleding, persoon, overdekt, muur&#10;&#10;Door AI gegenereerde inhoud is mogelijk onjuist.">
            <a:extLst>
              <a:ext uri="{FF2B5EF4-FFF2-40B4-BE49-F238E27FC236}">
                <a16:creationId xmlns:a16="http://schemas.microsoft.com/office/drawing/2014/main" id="{5C9BA590-FCCA-6126-312F-94E3FDBA042F}"/>
              </a:ext>
            </a:extLst>
          </p:cNvPr>
          <p:cNvPicPr>
            <a:picLocks noGrp="1" noChangeAspect="1"/>
          </p:cNvPicPr>
          <p:nvPr>
            <p:ph sz="half" idx="14"/>
          </p:nvPr>
        </p:nvPicPr>
        <p:blipFill>
          <a:blip r:embed="rId2"/>
          <a:srcRect l="21173" r="23577"/>
          <a:stretch>
            <a:fillRect/>
          </a:stretch>
        </p:blipFill>
        <p:spPr>
          <a:xfrm>
            <a:off x="842996" y="688376"/>
            <a:ext cx="4560278" cy="5504010"/>
          </a:xfrm>
        </p:spPr>
      </p:pic>
    </p:spTree>
    <p:extLst>
      <p:ext uri="{BB962C8B-B14F-4D97-AF65-F5344CB8AC3E}">
        <p14:creationId xmlns:p14="http://schemas.microsoft.com/office/powerpoint/2010/main" val="260443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Stelling: over werk</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rgbClr val="2FAD65"/>
                </a:solidFill>
              </a:rPr>
              <a:t>€ 6.000 per maand verdienen en tafeltjes schoonmaken bij MC Donalds óf € 2.000 per maand verdienen en elke dag je talenten kunnen gebruiken.</a:t>
            </a:r>
          </a:p>
          <a:p>
            <a:pPr lvl="0">
              <a:lnSpc>
                <a:spcPct val="100000"/>
              </a:lnSpc>
              <a:spcBef>
                <a:spcPts val="0"/>
              </a:spcBef>
              <a:defRPr/>
            </a:pPr>
            <a:endParaRPr lang="nl-NL" sz="4000" b="1">
              <a:solidFill>
                <a:srgbClr val="2FAD65"/>
              </a:solidFill>
            </a:endParaRPr>
          </a:p>
        </p:txBody>
      </p:sp>
    </p:spTree>
    <p:extLst>
      <p:ext uri="{BB962C8B-B14F-4D97-AF65-F5344CB8AC3E}">
        <p14:creationId xmlns:p14="http://schemas.microsoft.com/office/powerpoint/2010/main" val="36291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4D5CD-6ED3-3C23-CABA-4D0175F2E001}"/>
              </a:ext>
            </a:extLst>
          </p:cNvPr>
          <p:cNvSpPr>
            <a:spLocks noGrp="1"/>
          </p:cNvSpPr>
          <p:nvPr>
            <p:ph type="body" idx="13"/>
          </p:nvPr>
        </p:nvSpPr>
        <p:spPr>
          <a:xfrm>
            <a:off x="804123" y="1474377"/>
            <a:ext cx="10186965" cy="1093897"/>
          </a:xfrm>
        </p:spPr>
        <p:txBody>
          <a:bodyPr/>
          <a:lstStyle/>
          <a:p>
            <a:r>
              <a:rPr lang="nl-NL"/>
              <a:t>Stelling: over werk</a:t>
            </a:r>
            <a:endParaRPr lang="en-NL"/>
          </a:p>
        </p:txBody>
      </p:sp>
      <p:sp>
        <p:nvSpPr>
          <p:cNvPr id="3" name="Text Placeholder 2">
            <a:extLst>
              <a:ext uri="{FF2B5EF4-FFF2-40B4-BE49-F238E27FC236}">
                <a16:creationId xmlns:a16="http://schemas.microsoft.com/office/drawing/2014/main" id="{453B1CF3-0FB6-75EC-F176-68D6902B3BD4}"/>
              </a:ext>
            </a:extLst>
          </p:cNvPr>
          <p:cNvSpPr>
            <a:spLocks noGrp="1"/>
          </p:cNvSpPr>
          <p:nvPr>
            <p:ph type="body" idx="14"/>
          </p:nvPr>
        </p:nvSpPr>
        <p:spPr>
          <a:xfrm>
            <a:off x="801938" y="2214213"/>
            <a:ext cx="10588124" cy="2986236"/>
          </a:xfrm>
        </p:spPr>
        <p:txBody>
          <a:bodyPr/>
          <a:lstStyle/>
          <a:p>
            <a:pPr>
              <a:defRPr/>
            </a:pPr>
            <a:r>
              <a:rPr lang="nl-NL" sz="4000" b="1">
                <a:solidFill>
                  <a:srgbClr val="2FAD65"/>
                </a:solidFill>
              </a:rPr>
              <a:t>3 Dagen werken en 4 dagen weekend zou beter zijn.</a:t>
            </a:r>
          </a:p>
        </p:txBody>
      </p:sp>
    </p:spTree>
    <p:extLst>
      <p:ext uri="{BB962C8B-B14F-4D97-AF65-F5344CB8AC3E}">
        <p14:creationId xmlns:p14="http://schemas.microsoft.com/office/powerpoint/2010/main" val="111671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91CC0C-7F9E-B581-A543-6FBB270A2A7B}"/>
              </a:ext>
            </a:extLst>
          </p:cNvPr>
          <p:cNvSpPr>
            <a:spLocks noGrp="1"/>
          </p:cNvSpPr>
          <p:nvPr>
            <p:ph type="body" idx="12"/>
          </p:nvPr>
        </p:nvSpPr>
        <p:spPr>
          <a:xfrm>
            <a:off x="842996" y="1516063"/>
            <a:ext cx="5562666" cy="1600200"/>
          </a:xfrm>
        </p:spPr>
        <p:txBody>
          <a:bodyPr/>
          <a:lstStyle/>
          <a:p>
            <a:r>
              <a:rPr lang="nl-NL"/>
              <a:t>Bijbel gaat van paradijs (Genesis) naar hemelse stad (Openbaringen)</a:t>
            </a:r>
            <a:endParaRPr lang="en-NL"/>
          </a:p>
        </p:txBody>
      </p:sp>
      <p:sp>
        <p:nvSpPr>
          <p:cNvPr id="3" name="Text Placeholder 2">
            <a:extLst>
              <a:ext uri="{FF2B5EF4-FFF2-40B4-BE49-F238E27FC236}">
                <a16:creationId xmlns:a16="http://schemas.microsoft.com/office/drawing/2014/main" id="{61B3BF37-2CBF-EB7B-5865-17B571BE6974}"/>
              </a:ext>
            </a:extLst>
          </p:cNvPr>
          <p:cNvSpPr>
            <a:spLocks noGrp="1"/>
          </p:cNvSpPr>
          <p:nvPr>
            <p:ph type="body" idx="15"/>
          </p:nvPr>
        </p:nvSpPr>
        <p:spPr>
          <a:xfrm>
            <a:off x="842996" y="3388923"/>
            <a:ext cx="5562666" cy="2800740"/>
          </a:xfrm>
        </p:spPr>
        <p:txBody>
          <a:bodyPr/>
          <a:lstStyle/>
          <a:p>
            <a:r>
              <a:rPr lang="en-US" b="1">
                <a:solidFill>
                  <a:srgbClr val="01416E"/>
                </a:solidFill>
                <a:latin typeface="-apple-system"/>
              </a:rPr>
              <a:t>John Mark </a:t>
            </a:r>
            <a:r>
              <a:rPr lang="en-US" b="1" err="1">
                <a:solidFill>
                  <a:srgbClr val="01416E"/>
                </a:solidFill>
                <a:latin typeface="-apple-system"/>
              </a:rPr>
              <a:t>Comer:</a:t>
            </a:r>
            <a:r>
              <a:rPr lang="en-US" i="1" err="1">
                <a:solidFill>
                  <a:srgbClr val="01416E"/>
                </a:solidFill>
                <a:latin typeface="-apple-system"/>
              </a:rPr>
              <a:t>“That’s</a:t>
            </a:r>
            <a:r>
              <a:rPr lang="en-US" i="1">
                <a:solidFill>
                  <a:srgbClr val="01416E"/>
                </a:solidFill>
                <a:latin typeface="-apple-system"/>
              </a:rPr>
              <a:t> the kind of world we’re called to make. After all, we’re just supposed </a:t>
            </a:r>
            <a:r>
              <a:rPr lang="en-US" b="1" i="1">
                <a:solidFill>
                  <a:srgbClr val="01416E"/>
                </a:solidFill>
                <a:latin typeface="-apple-system"/>
              </a:rPr>
              <a:t>to continue what God started in the beginning</a:t>
            </a:r>
            <a:r>
              <a:rPr lang="en-US" i="1">
                <a:solidFill>
                  <a:srgbClr val="01416E"/>
                </a:solidFill>
                <a:latin typeface="-apple-system"/>
              </a:rPr>
              <a:t>.</a:t>
            </a:r>
            <a:r>
              <a:rPr lang="en-US" b="1" i="1">
                <a:solidFill>
                  <a:srgbClr val="01416E"/>
                </a:solidFill>
                <a:latin typeface="-apple-system"/>
              </a:rPr>
              <a:t>”</a:t>
            </a:r>
            <a:r>
              <a:rPr lang="nl-NL">
                <a:latin typeface="-apple-system"/>
              </a:rPr>
              <a:t>​</a:t>
            </a:r>
          </a:p>
          <a:p>
            <a:endParaRPr lang="nl-NL">
              <a:latin typeface="-apple-system"/>
            </a:endParaRPr>
          </a:p>
          <a:p>
            <a:r>
              <a:rPr lang="nl-NL" sz="1400" b="1">
                <a:latin typeface="-apple-system"/>
              </a:rPr>
              <a:t>Dat is het werk waarvoor we geroepen zijn. Uiteindelijk zijn we bedoeld om de schepping die God begonnen is voort te zetten.</a:t>
            </a:r>
            <a:endParaRPr lang="nl-NL" sz="1050" b="1"/>
          </a:p>
          <a:p>
            <a:endParaRPr lang="en-NL"/>
          </a:p>
        </p:txBody>
      </p:sp>
      <p:sp>
        <p:nvSpPr>
          <p:cNvPr id="4" name="Content Placeholder 3">
            <a:extLst>
              <a:ext uri="{FF2B5EF4-FFF2-40B4-BE49-F238E27FC236}">
                <a16:creationId xmlns:a16="http://schemas.microsoft.com/office/drawing/2014/main" id="{15A574EA-34E7-C14B-232D-CE6EE81AB805}"/>
              </a:ext>
            </a:extLst>
          </p:cNvPr>
          <p:cNvSpPr>
            <a:spLocks noGrp="1"/>
          </p:cNvSpPr>
          <p:nvPr>
            <p:ph sz="half" idx="16"/>
          </p:nvPr>
        </p:nvSpPr>
        <p:spPr/>
        <p:txBody>
          <a:bodyPr/>
          <a:lstStyle/>
          <a:p>
            <a:endParaRPr lang="en-NL"/>
          </a:p>
        </p:txBody>
      </p:sp>
      <p:pic>
        <p:nvPicPr>
          <p:cNvPr id="5" name="Picture 2" descr="Conversation with John Mark Comer - Apprentice Institute">
            <a:extLst>
              <a:ext uri="{FF2B5EF4-FFF2-40B4-BE49-F238E27FC236}">
                <a16:creationId xmlns:a16="http://schemas.microsoft.com/office/drawing/2014/main" id="{1470EEAA-6663-CBAB-E0E7-1C89CC55D0CB}"/>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38828" t="11215" r="40219" b="44444"/>
          <a:stretch>
            <a:fillRect/>
          </a:stretch>
        </p:blipFill>
        <p:spPr bwMode="auto">
          <a:xfrm>
            <a:off x="6971899" y="981075"/>
            <a:ext cx="4377105" cy="520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847314"/>
      </p:ext>
    </p:extLst>
  </p:cSld>
  <p:clrMapOvr>
    <a:masterClrMapping/>
  </p:clrMapOvr>
</p:sld>
</file>

<file path=ppt/theme/theme1.xml><?xml version="1.0" encoding="utf-8"?>
<a:theme xmlns:a="http://schemas.openxmlformats.org/drawingml/2006/main" name="Kantoorthema">
  <a:themeElements>
    <a:clrScheme name="CHE 2025">
      <a:dk1>
        <a:srgbClr val="000000"/>
      </a:dk1>
      <a:lt1>
        <a:srgbClr val="FFFFFF"/>
      </a:lt1>
      <a:dk2>
        <a:srgbClr val="1A315F"/>
      </a:dk2>
      <a:lt2>
        <a:srgbClr val="E7E6E6"/>
      </a:lt2>
      <a:accent1>
        <a:srgbClr val="F25E00"/>
      </a:accent1>
      <a:accent2>
        <a:srgbClr val="3C89BE"/>
      </a:accent2>
      <a:accent3>
        <a:srgbClr val="00954F"/>
      </a:accent3>
      <a:accent4>
        <a:srgbClr val="60C399"/>
      </a:accent4>
      <a:accent5>
        <a:srgbClr val="1A315F"/>
      </a:accent5>
      <a:accent6>
        <a:srgbClr val="AA334D"/>
      </a:accent6>
      <a:hlink>
        <a:srgbClr val="AA334D"/>
      </a:hlink>
      <a:folHlink>
        <a:srgbClr val="60C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41219_PowerPointPresentatie_Corporate_Extended" id="{2F633964-8605-2149-B8E5-67C5F92888DB}" vid="{95342EE4-82FB-DB4A-94AF-FAB9C32B533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2F633964-8605-2149-B8E5-67C5F92888DB}" vid="{EA3DAFAD-52AF-914A-99C4-FFF086298D16}"/>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219_PowerPointPresentatie_Corporate_Extended" id="{2F633964-8605-2149-B8E5-67C5F92888DB}" vid="{014B9E86-9B82-FF4B-89F2-9C6F5876C584}"/>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A434ACF8FB49408AF3F8B144BAEBFD" ma:contentTypeVersion="4" ma:contentTypeDescription="Een nieuw document maken." ma:contentTypeScope="" ma:versionID="c0fe2c33f90e18efbbb981f0546f5a1c">
  <xsd:schema xmlns:xsd="http://www.w3.org/2001/XMLSchema" xmlns:xs="http://www.w3.org/2001/XMLSchema" xmlns:p="http://schemas.microsoft.com/office/2006/metadata/properties" xmlns:ns2="80096870-3cd3-4cd3-ab0d-cbfabbe3c8bc" targetNamespace="http://schemas.microsoft.com/office/2006/metadata/properties" ma:root="true" ma:fieldsID="ff061c772b8431b3507f1062bfba3379" ns2:_="">
    <xsd:import namespace="80096870-3cd3-4cd3-ab0d-cbfabbe3c8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96870-3cd3-4cd3-ab0d-cbfabbe3c8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3828FF-3BEB-43F5-8AC4-4C97BBBECE84}">
  <ds:schemaRefs>
    <ds:schemaRef ds:uri="http://schemas.microsoft.com/sharepoint/v3/contenttype/forms"/>
  </ds:schemaRefs>
</ds:datastoreItem>
</file>

<file path=customXml/itemProps2.xml><?xml version="1.0" encoding="utf-8"?>
<ds:datastoreItem xmlns:ds="http://schemas.openxmlformats.org/officeDocument/2006/customXml" ds:itemID="{5EF0CF80-36D6-49AD-9D99-81201859B098}">
  <ds:schemaRefs>
    <ds:schemaRef ds:uri="24a26141-4593-4944-9b20-b49ed48f9a5f"/>
    <ds:schemaRef ds:uri="f9a9018d-a97e-434c-ae12-05b4d7278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2B7B30-F86E-4F50-A71C-63AF08755AF7}">
  <ds:schemaRefs>
    <ds:schemaRef ds:uri="80096870-3cd3-4cd3-ab0d-cbfabbe3c8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Application>Microsoft Office PowerPoint</Application>
  <PresentationFormat>Breedbeeld</PresentationFormat>
  <Slides>25</Slides>
  <Notes>0</Notes>
  <HiddenSlides>0</HiddenSlides>
  <ScaleCrop>false</ScaleCrop>
  <HeadingPairs>
    <vt:vector size="4" baseType="variant">
      <vt:variant>
        <vt:lpstr>Thema</vt:lpstr>
      </vt:variant>
      <vt:variant>
        <vt:i4>3</vt:i4>
      </vt:variant>
      <vt:variant>
        <vt:lpstr>Diatitels</vt:lpstr>
      </vt:variant>
      <vt:variant>
        <vt:i4>25</vt:i4>
      </vt:variant>
    </vt:vector>
  </HeadingPairs>
  <TitlesOfParts>
    <vt:vector size="28" baseType="lpstr">
      <vt:lpstr>Kantoorthema</vt:lpstr>
      <vt:lpstr>Custom Design</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van Setten</dc:creator>
  <cp:revision>2</cp:revision>
  <cp:lastPrinted>2024-12-13T10:30:19Z</cp:lastPrinted>
  <dcterms:created xsi:type="dcterms:W3CDTF">2025-11-12T15:02:12Z</dcterms:created>
  <dcterms:modified xsi:type="dcterms:W3CDTF">2025-11-18T12:18:35Z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0x010100D6A434ACF8FB49408AF3F8B144BAEBFD</vt:lpwstr>
  </property>
  <property fmtid="{D5CDD505-2E9C-101B-9397-08002B2CF9AE}" pid="3" name="MediaServiceImageTags">
    <vt:lpwstr/>
  </property>
</Properties>
</file>