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1" r:id="rId5"/>
    <p:sldMasterId id="2147483657" r:id="rId6"/>
  </p:sldMasterIdLst>
  <p:notesMasterIdLst>
    <p:notesMasterId r:id="rId38"/>
  </p:notesMasterIdLst>
  <p:handoutMasterIdLst>
    <p:handoutMasterId r:id="rId39"/>
  </p:handoutMasterIdLst>
  <p:sldIdLst>
    <p:sldId id="451" r:id="rId7"/>
    <p:sldId id="256" r:id="rId8"/>
    <p:sldId id="302" r:id="rId9"/>
    <p:sldId id="298" r:id="rId10"/>
    <p:sldId id="289" r:id="rId11"/>
    <p:sldId id="297" r:id="rId12"/>
    <p:sldId id="300" r:id="rId13"/>
    <p:sldId id="306" r:id="rId14"/>
    <p:sldId id="307" r:id="rId15"/>
    <p:sldId id="308" r:id="rId16"/>
    <p:sldId id="309" r:id="rId17"/>
    <p:sldId id="432" r:id="rId18"/>
    <p:sldId id="436" r:id="rId19"/>
    <p:sldId id="437" r:id="rId20"/>
    <p:sldId id="262" r:id="rId21"/>
    <p:sldId id="304" r:id="rId22"/>
    <p:sldId id="415" r:id="rId23"/>
    <p:sldId id="292" r:id="rId24"/>
    <p:sldId id="416" r:id="rId25"/>
    <p:sldId id="438" r:id="rId26"/>
    <p:sldId id="417" r:id="rId27"/>
    <p:sldId id="439" r:id="rId28"/>
    <p:sldId id="440" r:id="rId29"/>
    <p:sldId id="441" r:id="rId30"/>
    <p:sldId id="442" r:id="rId31"/>
    <p:sldId id="445" r:id="rId32"/>
    <p:sldId id="443" r:id="rId33"/>
    <p:sldId id="426" r:id="rId34"/>
    <p:sldId id="281" r:id="rId35"/>
    <p:sldId id="448" r:id="rId36"/>
    <p:sldId id="447"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0315C"/>
    <a:srgbClr val="7AC19C"/>
    <a:srgbClr val="AA334D"/>
    <a:srgbClr val="F25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3BD24-7CDF-4E33-A2E4-B4E6994D76C9}" v="64" dt="2025-11-14T09:08:45.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38" autoAdjust="0"/>
  </p:normalViewPr>
  <p:slideViewPr>
    <p:cSldViewPr snapToGrid="0">
      <p:cViewPr varScale="1">
        <p:scale>
          <a:sx n="72" d="100"/>
          <a:sy n="72" d="100"/>
        </p:scale>
        <p:origin x="20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33D3F1-75C4-4BD9-BDF8-D70ECB59C1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A915C574-3A84-5714-0DB0-3A11BCB1DD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ED9BDF-B7A0-C647-83E1-E6416990034D}" type="datetimeFigureOut">
              <a:rPr lang="en-NL" smtClean="0"/>
              <a:t>11/18/2025</a:t>
            </a:fld>
            <a:endParaRPr lang="en-NL"/>
          </a:p>
        </p:txBody>
      </p:sp>
      <p:sp>
        <p:nvSpPr>
          <p:cNvPr id="4" name="Footer Placeholder 3">
            <a:extLst>
              <a:ext uri="{FF2B5EF4-FFF2-40B4-BE49-F238E27FC236}">
                <a16:creationId xmlns:a16="http://schemas.microsoft.com/office/drawing/2014/main" id="{BC9F8A5C-43F0-7349-6A0E-650E5CAC8A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6E0C7176-0CCD-0706-3FF8-98E7400EC7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0825F4-198A-3042-A7EB-40F6176BB200}" type="slidenum">
              <a:rPr lang="en-NL" smtClean="0"/>
              <a:t>‹nr.›</a:t>
            </a:fld>
            <a:endParaRPr lang="en-NL"/>
          </a:p>
        </p:txBody>
      </p:sp>
    </p:spTree>
    <p:extLst>
      <p:ext uri="{BB962C8B-B14F-4D97-AF65-F5344CB8AC3E}">
        <p14:creationId xmlns:p14="http://schemas.microsoft.com/office/powerpoint/2010/main" val="1650448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M Sans 14pt" pitchFamily="2" charset="77"/>
              </a:defRPr>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M Sans 14pt" pitchFamily="2" charset="77"/>
              </a:defRPr>
            </a:lvl1pPr>
          </a:lstStyle>
          <a:p>
            <a:fld id="{4B145222-DE01-4249-B0A6-7B98D7EFAC25}" type="datetimeFigureOut">
              <a:rPr lang="nl-NL" smtClean="0"/>
              <a:pPr/>
              <a:t>18-11-2025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M Sans 14pt" pitchFamily="2" charset="77"/>
              </a:defRPr>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M Sans 14pt" pitchFamily="2" charset="77"/>
              </a:defRPr>
            </a:lvl1pPr>
          </a:lstStyle>
          <a:p>
            <a:fld id="{B4187BEF-8D6D-3F4A-AE00-2837C92B8B12}" type="slidenum">
              <a:rPr lang="nl-NL" smtClean="0"/>
              <a:pPr/>
              <a:t>‹nr.›</a:t>
            </a:fld>
            <a:endParaRPr lang="nl-NL"/>
          </a:p>
        </p:txBody>
      </p:sp>
    </p:spTree>
    <p:extLst>
      <p:ext uri="{BB962C8B-B14F-4D97-AF65-F5344CB8AC3E}">
        <p14:creationId xmlns:p14="http://schemas.microsoft.com/office/powerpoint/2010/main" val="8502486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DM Sans 14pt" pitchFamily="2" charset="77"/>
        <a:ea typeface="+mn-ea"/>
        <a:cs typeface="+mn-cs"/>
      </a:defRPr>
    </a:lvl1pPr>
    <a:lvl2pPr marL="457200" algn="l" defTabSz="914400" rtl="0" eaLnBrk="1" latinLnBrk="0" hangingPunct="1">
      <a:defRPr sz="1200" b="0" i="0" kern="1200">
        <a:solidFill>
          <a:schemeClr val="tx1"/>
        </a:solidFill>
        <a:latin typeface="DM Sans 14pt" pitchFamily="2" charset="77"/>
        <a:ea typeface="+mn-ea"/>
        <a:cs typeface="+mn-cs"/>
      </a:defRPr>
    </a:lvl2pPr>
    <a:lvl3pPr marL="914400" algn="l" defTabSz="914400" rtl="0" eaLnBrk="1" latinLnBrk="0" hangingPunct="1">
      <a:defRPr sz="1200" b="0" i="0" kern="1200">
        <a:solidFill>
          <a:schemeClr val="tx1"/>
        </a:solidFill>
        <a:latin typeface="DM Sans 14pt" pitchFamily="2" charset="77"/>
        <a:ea typeface="+mn-ea"/>
        <a:cs typeface="+mn-cs"/>
      </a:defRPr>
    </a:lvl3pPr>
    <a:lvl4pPr marL="1371600" algn="l" defTabSz="914400" rtl="0" eaLnBrk="1" latinLnBrk="0" hangingPunct="1">
      <a:defRPr sz="1200" b="0" i="0" kern="1200">
        <a:solidFill>
          <a:schemeClr val="tx1"/>
        </a:solidFill>
        <a:latin typeface="DM Sans 14pt" pitchFamily="2" charset="77"/>
        <a:ea typeface="+mn-ea"/>
        <a:cs typeface="+mn-cs"/>
      </a:defRPr>
    </a:lvl4pPr>
    <a:lvl5pPr marL="1828800" algn="l" defTabSz="914400" rtl="0" eaLnBrk="1" latinLnBrk="0" hangingPunct="1">
      <a:defRPr sz="1200" b="0" i="0" kern="1200">
        <a:solidFill>
          <a:schemeClr val="tx1"/>
        </a:solidFill>
        <a:latin typeface="DM Sans 14p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Maak hier een beeldend verhaal van. Je staat in de rij…. Het is druk, het is warm..</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4</a:t>
            </a:fld>
            <a:endParaRPr lang="nl-NL"/>
          </a:p>
        </p:txBody>
      </p:sp>
    </p:spTree>
    <p:extLst>
      <p:ext uri="{BB962C8B-B14F-4D97-AF65-F5344CB8AC3E}">
        <p14:creationId xmlns:p14="http://schemas.microsoft.com/office/powerpoint/2010/main" val="416791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 Dan handel je voor uit angst. Angst voor het oordeel van de ander? Probeer bij je gevoel / </a:t>
            </a:r>
            <a:r>
              <a:rPr lang="nl-NL" err="1"/>
              <a:t>intüïtie</a:t>
            </a:r>
            <a:r>
              <a:rPr lang="nl-NL"/>
              <a:t> te blijven en te luisteren wat je zélf wilt. Neem daarvoor de tijd: wandeling. A4 met pen en papier pakken en een halfuur alle </a:t>
            </a:r>
            <a:r>
              <a:rPr lang="nl-NL" err="1"/>
              <a:t>socials</a:t>
            </a:r>
            <a:r>
              <a:rPr lang="nl-NL"/>
              <a:t> uit.</a:t>
            </a:r>
          </a:p>
          <a:p>
            <a:r>
              <a:rPr lang="nl-NL"/>
              <a:t>2: Kies in de goede richting. Loopbaan is een proces. Probeer keuzes voortijdig te verkennen door meerdere meeloopdagen </a:t>
            </a:r>
            <a:r>
              <a:rPr lang="nl-NL" err="1"/>
              <a:t>etc</a:t>
            </a:r>
            <a:r>
              <a:rPr lang="nl-NL"/>
              <a:t>,.</a:t>
            </a:r>
          </a:p>
          <a:p>
            <a:r>
              <a:rPr lang="nl-NL"/>
              <a:t>3: Een passie vindt je niet zomaar. Ook als je de goede richting kiest. Hard werken, altijd vakken / docenten die je minder passen.</a:t>
            </a:r>
          </a:p>
          <a:p>
            <a:r>
              <a:rPr lang="nl-NL"/>
              <a:t>4: Neem de feedback va </a:t>
            </a:r>
            <a:r>
              <a:rPr lang="nl-NL" err="1"/>
              <a:t>nanderen</a:t>
            </a:r>
            <a:r>
              <a:rPr lang="nl-NL"/>
              <a:t> serieus. Maar zorg dat je áchter je eigen keuze staat. Dit kan ook het moment zijn waarop je meer je eigen plan wilt gaan trekken.</a:t>
            </a:r>
          </a:p>
          <a:p>
            <a:r>
              <a:rPr lang="nl-NL"/>
              <a:t>5: Alles wat je leert, neem je mee. Dus 1 jaar SW maar toch niet passend? Dan heb je wél veel gespreksvaardigheden / psychologie meegekregen. Wat je ook gaat doen: dat is altijd helpend.</a:t>
            </a:r>
          </a:p>
          <a:p>
            <a:r>
              <a:rPr lang="nl-NL"/>
              <a:t>6. We weten natuurlijk niet hoe de toekomst gaat lopen. Maar helpt deze gedachte je met het maken van een studiekeuze, of blokkeert deze?</a:t>
            </a:r>
          </a:p>
          <a:p>
            <a:r>
              <a:rPr lang="nl-NL"/>
              <a:t>7: Geloof wat je denkt niet zomaar. Negatief zelfbeeld kan jezelf enorm beperken. Durf te bespreken met andere mensen;). De meeste mensen ontwikkelen naarmate ze ouder worden meer zelfvertrouwen en ja, het kan zeker spannend zijn.</a:t>
            </a:r>
          </a:p>
          <a:p>
            <a:endParaRPr lang="nl-NL"/>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16</a:t>
            </a:fld>
            <a:endParaRPr lang="nl-NL"/>
          </a:p>
        </p:txBody>
      </p:sp>
    </p:spTree>
    <p:extLst>
      <p:ext uri="{BB962C8B-B14F-4D97-AF65-F5344CB8AC3E}">
        <p14:creationId xmlns:p14="http://schemas.microsoft.com/office/powerpoint/2010/main" val="1148123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17</a:t>
            </a:fld>
            <a:endParaRPr lang="nl-NL"/>
          </a:p>
        </p:txBody>
      </p:sp>
    </p:spTree>
    <p:extLst>
      <p:ext uri="{BB962C8B-B14F-4D97-AF65-F5344CB8AC3E}">
        <p14:creationId xmlns:p14="http://schemas.microsoft.com/office/powerpoint/2010/main" val="3972270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Laden leiden door ‘angst’ of echt durven te kiezen?</a:t>
            </a:r>
          </a:p>
          <a:p>
            <a:r>
              <a:rPr lang="nl-NL"/>
              <a:t>Mensen die durven kiezen zijn vaak gelukkiger, dan de mensen die voor de veilige weg gaan.</a:t>
            </a:r>
          </a:p>
          <a:p>
            <a:endParaRPr lang="nl-NL"/>
          </a:p>
          <a:p>
            <a:r>
              <a:rPr lang="nl-NL"/>
              <a:t>Keuze: 100% kans dat je € 100 krijgt (A)</a:t>
            </a:r>
          </a:p>
          <a:p>
            <a:r>
              <a:rPr lang="nl-NL"/>
              <a:t>Of 70% kans dat je € 200 krijgt? (B)</a:t>
            </a:r>
          </a:p>
          <a:p>
            <a:r>
              <a:rPr lang="nl-NL"/>
              <a:t>Veel mensen kiezen dan voor de € 100, terwijl B gemiddeld meer oplevert.</a:t>
            </a:r>
          </a:p>
          <a:p>
            <a:r>
              <a:rPr lang="nl-NL"/>
              <a:t>Afhankelijk van de groepsdynamiek, kun je hier een peiling doen.</a:t>
            </a:r>
          </a:p>
          <a:p>
            <a:endParaRPr lang="nl-NL"/>
          </a:p>
          <a:p>
            <a:endParaRPr lang="nl-NL"/>
          </a:p>
          <a:p>
            <a:r>
              <a:rPr lang="nl-NL"/>
              <a:t>Pijn weegt zwaarder dan blijdschap.</a:t>
            </a:r>
          </a:p>
          <a:p>
            <a:r>
              <a:rPr lang="nl-NL"/>
              <a:t>Dus in het keuzeproces, proberen we pijnlijke teleurstellingen te voorkomen. </a:t>
            </a:r>
          </a:p>
          <a:p>
            <a:r>
              <a:rPr lang="nl-NL"/>
              <a:t>Neiging kan zijn om dan voor een veilige en bekende studiekeuze te gaan. Deze mensen komen na afloop studie opnieuw in een keuzeproces. Studie X gedaan. Niet super interessant maar wel prima. Maar wat nu? Bij best wel veel studies sprake van brede opleiding. </a:t>
            </a:r>
          </a:p>
          <a:p>
            <a:endParaRPr lang="nl-NL"/>
          </a:p>
          <a:p>
            <a:r>
              <a:rPr lang="nl-NL"/>
              <a:t>Mensen willen achteraf geen spijt hebben van een keuze. Dat is logisch. Probeer wél echt te proberen verbinding te houden met wat je zélf wilt.</a:t>
            </a:r>
          </a:p>
          <a:p>
            <a:endParaRPr lang="nl-NL"/>
          </a:p>
          <a:p>
            <a:r>
              <a:rPr lang="nl-NL"/>
              <a:t>Beetje zwaar: maar veel mensen zeggen aan het einde leven, had ik maar meer X of Y gedaan. Of als loopbaanbegeleider merk je het ook. Mensen die 40 of 50 zijn en terugkeren naar hetgeen ze als tiener leuk vonden. Maak er een verhaaltje van;)</a:t>
            </a:r>
          </a:p>
          <a:p>
            <a:endParaRPr lang="nl-NL"/>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18</a:t>
            </a:fld>
            <a:endParaRPr lang="nl-NL"/>
          </a:p>
        </p:txBody>
      </p:sp>
    </p:spTree>
    <p:extLst>
      <p:ext uri="{BB962C8B-B14F-4D97-AF65-F5344CB8AC3E}">
        <p14:creationId xmlns:p14="http://schemas.microsoft.com/office/powerpoint/2010/main" val="292628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Optioneel</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19</a:t>
            </a:fld>
            <a:endParaRPr lang="nl-NL"/>
          </a:p>
        </p:txBody>
      </p:sp>
    </p:spTree>
    <p:extLst>
      <p:ext uri="{BB962C8B-B14F-4D97-AF65-F5344CB8AC3E}">
        <p14:creationId xmlns:p14="http://schemas.microsoft.com/office/powerpoint/2010/main" val="1817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a:solidFill>
                  <a:srgbClr val="2FAC66"/>
                </a:solidFill>
                <a:latin typeface="DM Sans" pitchFamily="2" charset="77"/>
              </a:rPr>
              <a:t>TWIJFEL = GOED</a:t>
            </a:r>
          </a:p>
          <a:p>
            <a:endParaRPr lang="nl-NL" sz="1200" b="1">
              <a:solidFill>
                <a:srgbClr val="2FAC66"/>
              </a:solidFill>
              <a:latin typeface="DM Sans" pitchFamily="2" charset="77"/>
            </a:endParaRPr>
          </a:p>
          <a:p>
            <a:r>
              <a:rPr lang="nl-NL" sz="1200" b="1">
                <a:solidFill>
                  <a:srgbClr val="2FAC66"/>
                </a:solidFill>
                <a:latin typeface="DM Sans" pitchFamily="2" charset="77"/>
              </a:rPr>
              <a:t>STEEDS HETZELFDE BEDENKEN = HULP VRAGEN</a:t>
            </a:r>
          </a:p>
          <a:p>
            <a:endParaRPr lang="nl-NL" b="1">
              <a:solidFill>
                <a:srgbClr val="2FAC66"/>
              </a:solidFill>
              <a:latin typeface="DM Sans" pitchFamily="2" charset="77"/>
            </a:endParaRPr>
          </a:p>
          <a:p>
            <a:endParaRPr lang="en-NL" sz="1200">
              <a:solidFill>
                <a:srgbClr val="2FAC66"/>
              </a:solidFill>
              <a:latin typeface="DM Sans" pitchFamily="2" charset="77"/>
            </a:endParaRPr>
          </a:p>
          <a:p>
            <a:endParaRPr lang="nl-NL"/>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24</a:t>
            </a:fld>
            <a:endParaRPr lang="nl-NL"/>
          </a:p>
        </p:txBody>
      </p:sp>
    </p:spTree>
    <p:extLst>
      <p:ext uri="{BB962C8B-B14F-4D97-AF65-F5344CB8AC3E}">
        <p14:creationId xmlns:p14="http://schemas.microsoft.com/office/powerpoint/2010/main" val="47897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Dat is een lastig dilemma. Enerzijds is oriëntatie in de breedte nodig. Anderzijds moet je focus aanbrengen. Je kunt immers niet alles onderzoeken. Daarom is het toch belangrijk om jezelf beter te leren kennen, zodat je weet wat er bij je past.</a:t>
            </a:r>
          </a:p>
          <a:p>
            <a:pPr marL="742950" lvl="1" indent="-285750">
              <a:buFont typeface="Arial" panose="020B0604020202020204" pitchFamily="34" charset="0"/>
              <a:buChar char="•"/>
            </a:pPr>
            <a:r>
              <a:rPr lang="nl-NL" sz="1200" dirty="0"/>
              <a:t>Inzoomen: studie op detailniveau bekijken, checken of deze past bij verwachtingen.</a:t>
            </a:r>
          </a:p>
          <a:p>
            <a:pPr marL="742950" lvl="1" indent="-285750">
              <a:buFont typeface="Arial" panose="020B0604020202020204" pitchFamily="34" charset="0"/>
              <a:buChar char="•"/>
            </a:pPr>
            <a:r>
              <a:rPr lang="nl-NL" sz="1200" dirty="0"/>
              <a:t>Uitzoomen: welke mogelijkheden zijn er allemaal?</a:t>
            </a:r>
          </a:p>
          <a:p>
            <a:pPr marL="742950" lvl="1" indent="-285750">
              <a:buFont typeface="Arial" panose="020B0604020202020204" pitchFamily="34" charset="0"/>
              <a:buChar char="•"/>
            </a:pPr>
            <a:r>
              <a:rPr lang="nl-NL" sz="1200" dirty="0"/>
              <a:t>Teveel inzoomen: vooral gerichte specifieke studies en interessante mogelijkheden over het hoofd zien.</a:t>
            </a:r>
          </a:p>
          <a:p>
            <a:pPr marL="742950" lvl="1" indent="-285750">
              <a:buFont typeface="Arial" panose="020B0604020202020204" pitchFamily="34" charset="0"/>
              <a:buChar char="•"/>
            </a:pPr>
            <a:r>
              <a:rPr lang="nl-NL" sz="1200" dirty="0"/>
              <a:t>Teveel uitzoomen: géén tijd nemen voor diepte-exploratie, waardoor een studiekeuze gemaakt wordt die passend lijkt, maar in de praktijk niet (voldoende) aansluit bij de verwachtingen.</a:t>
            </a:r>
          </a:p>
          <a:p>
            <a:pPr marL="742950" lvl="1" indent="-285750">
              <a:buFont typeface="Arial" panose="020B0604020202020204" pitchFamily="34" charset="0"/>
              <a:buChar char="•"/>
            </a:pPr>
            <a:r>
              <a:rPr lang="nl-NL" sz="1200" dirty="0"/>
              <a:t>Let op: dit concept staat níet uitgelegd in </a:t>
            </a:r>
          </a:p>
          <a:p>
            <a:pPr marL="685800" lvl="1" indent="-228600">
              <a:buFont typeface="+mj-lt"/>
              <a:buAutoNum type="arabicPeriod"/>
            </a:pPr>
            <a:endParaRPr lang="nl-NL" dirty="0"/>
          </a:p>
          <a:p>
            <a:pPr marL="228600" indent="-228600">
              <a:buFont typeface="+mj-lt"/>
              <a:buAutoNum type="arabicPeriod"/>
            </a:pPr>
            <a:r>
              <a:rPr lang="nl-NL" sz="1800" dirty="0">
                <a:solidFill>
                  <a:srgbClr val="000000"/>
                </a:solidFill>
                <a:latin typeface="DM Sans 14pt"/>
              </a:rPr>
              <a:t>Bedenk dus wat écht belangrijk voor je is, dus ook jezelf leren kennen. Maar je leert ook jezelf kennen door keuzes te maken die níet passen. Dus een ‘foute’ keuze is niet zo fout als deze lijkt, maar levert je zinvolle informatie op. </a:t>
            </a:r>
          </a:p>
          <a:p>
            <a:pPr marL="228600" indent="-228600">
              <a:buFont typeface="+mj-lt"/>
              <a:buAutoNum type="arabicPeriod"/>
            </a:pPr>
            <a:r>
              <a:rPr lang="nl-NL" sz="1800" dirty="0">
                <a:solidFill>
                  <a:srgbClr val="000000"/>
                </a:solidFill>
                <a:latin typeface="DM Sans 14pt"/>
              </a:rPr>
              <a:t>Het is een uitdaging om bij bestaande keuzes te blijven. Maar: mensen die bij hun keuze blijven en doorzetten, zijn meestal gelukkiger, ook na langere tijd. Besef dat bij elke keuze minder leuke aspecten zitten.</a:t>
            </a:r>
          </a:p>
          <a:p>
            <a:pPr marL="685800" lvl="1" indent="-228600">
              <a:buFont typeface="+mj-lt"/>
              <a:buAutoNum type="arabicPeriod"/>
            </a:pPr>
            <a:r>
              <a:rPr lang="nl-NL" sz="1800" dirty="0">
                <a:solidFill>
                  <a:srgbClr val="000000"/>
                </a:solidFill>
                <a:latin typeface="DM Sans 14pt"/>
              </a:rPr>
              <a:t>Risico voor mensen die bewust een brede studie kiezen.</a:t>
            </a:r>
          </a:p>
          <a:p>
            <a:pPr marL="685800" lvl="1" indent="-228600">
              <a:buFont typeface="+mj-lt"/>
              <a:buAutoNum type="arabicPeriod"/>
            </a:pPr>
            <a:endParaRPr lang="nl-NL" sz="1800" dirty="0">
              <a:solidFill>
                <a:srgbClr val="000000"/>
              </a:solidFill>
              <a:latin typeface="DM Sans 14pt"/>
            </a:endParaRPr>
          </a:p>
          <a:p>
            <a:pPr marL="342900" lvl="0" indent="-342900">
              <a:buFont typeface="+mj-lt"/>
              <a:buAutoNum type="arabicPeriod" startAt="4"/>
            </a:pPr>
            <a:r>
              <a:rPr lang="nl-NL" sz="1800" dirty="0">
                <a:solidFill>
                  <a:srgbClr val="000000"/>
                </a:solidFill>
                <a:latin typeface="DM Sans 14pt"/>
              </a:rPr>
              <a:t>Vergelijken levert vaak ‘ongelukkig’ gevoel op. Doe gewoon iets zo goed mogelijk, ieder heeft eigen uitdagingen.</a:t>
            </a:r>
          </a:p>
          <a:p>
            <a:pPr marL="342900" lvl="0" indent="-342900">
              <a:buFont typeface="+mj-lt"/>
              <a:buAutoNum type="arabicPeriod" startAt="4"/>
            </a:pPr>
            <a:r>
              <a:rPr lang="nl-NL" sz="1800" dirty="0">
                <a:solidFill>
                  <a:srgbClr val="000000"/>
                </a:solidFill>
                <a:latin typeface="DM Sans 14pt"/>
              </a:rPr>
              <a:t>Elke keuze heeft ook nadelen.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C330EE9F-0AA9-6D4A-B198-BCD08E1D68F6}" type="slidenum">
              <a:rPr lang="nl-NL" smtClean="0"/>
              <a:t>28</a:t>
            </a:fld>
            <a:endParaRPr lang="nl-NL"/>
          </a:p>
        </p:txBody>
      </p:sp>
    </p:spTree>
    <p:extLst>
      <p:ext uri="{BB962C8B-B14F-4D97-AF65-F5344CB8AC3E}">
        <p14:creationId xmlns:p14="http://schemas.microsoft.com/office/powerpoint/2010/main" val="416173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atin typeface="-apple-system"/>
                <a:ea typeface="Verdana"/>
                <a:cs typeface="Verdana" panose="020B0604030504040204" pitchFamily="34" charset="0"/>
              </a:rPr>
              <a:t>Deze criteria zijn gebaseerd op de studiekeuzechecklist van Daniëlle Vogels. "Jouw zelfgekozen criterium" is hieraan toegevoegd. In het boekje staan ook eenvoudige beschrijvingen.</a:t>
            </a:r>
          </a:p>
          <a:p>
            <a:endParaRPr lang="nl-NL">
              <a:latin typeface="-apple-system"/>
              <a:ea typeface="Verdana"/>
              <a:cs typeface="Verdana" panose="020B0604030504040204" pitchFamily="34" charset="0"/>
            </a:endParaRPr>
          </a:p>
          <a:p>
            <a:r>
              <a:rPr lang="nl-NL">
                <a:latin typeface="-apple-system"/>
                <a:ea typeface="Verdana"/>
                <a:cs typeface="Verdana" panose="020B0604030504040204" pitchFamily="34" charset="0"/>
              </a:rPr>
              <a:t>Waarom? Omdat leerlingen niet weten waar ze op moeten letten. Dan sla je belangrijke informatie niet op, je krijgt immers </a:t>
            </a:r>
            <a:r>
              <a:rPr lang="nl-NL" err="1">
                <a:latin typeface="-apple-system"/>
                <a:ea typeface="Verdana"/>
                <a:cs typeface="Verdana" panose="020B0604030504040204" pitchFamily="34" charset="0"/>
              </a:rPr>
              <a:t>overload</a:t>
            </a:r>
            <a:r>
              <a:rPr lang="nl-NL">
                <a:latin typeface="-apple-system"/>
                <a:ea typeface="Verdana"/>
                <a:cs typeface="Verdana" panose="020B0604030504040204" pitchFamily="34" charset="0"/>
              </a:rPr>
              <a:t> aan info.</a:t>
            </a:r>
            <a:endParaRPr lang="nl-NL" sz="1200">
              <a:effectLst/>
              <a:latin typeface="-apple-system"/>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57936D1C-B0BF-CC49-A476-E27EE3530974}" type="slidenum">
              <a:rPr lang="nl-NL" smtClean="0"/>
              <a:t>29</a:t>
            </a:fld>
            <a:endParaRPr lang="nl-NL"/>
          </a:p>
        </p:txBody>
      </p:sp>
    </p:spTree>
    <p:extLst>
      <p:ext uri="{BB962C8B-B14F-4D97-AF65-F5344CB8AC3E}">
        <p14:creationId xmlns:p14="http://schemas.microsoft.com/office/powerpoint/2010/main" val="81036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Je kunt hier eventueel groepjes maken.</a:t>
            </a:r>
          </a:p>
          <a:p>
            <a:r>
              <a:rPr lang="nl-NL"/>
              <a:t>Eigenzinnig kun je ook vertalen als eigenwijs.</a:t>
            </a:r>
          </a:p>
          <a:p>
            <a:endParaRPr lang="nl-NL"/>
          </a:p>
          <a:p>
            <a:r>
              <a:rPr lang="nl-NL"/>
              <a:t>Laat de groepjes nadenken over de voor- en nadelen van de keuzestijlen en deze vervolgens bespreken (zie opvolgende slides).</a:t>
            </a:r>
          </a:p>
          <a:p>
            <a:endParaRPr lang="nl-NL"/>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5</a:t>
            </a:fld>
            <a:endParaRPr lang="nl-NL"/>
          </a:p>
        </p:txBody>
      </p:sp>
    </p:spTree>
    <p:extLst>
      <p:ext uri="{BB962C8B-B14F-4D97-AF65-F5344CB8AC3E}">
        <p14:creationId xmlns:p14="http://schemas.microsoft.com/office/powerpoint/2010/main" val="183808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 en nadelen van deze stijl bespreken:</a:t>
            </a:r>
          </a:p>
          <a:p>
            <a:endParaRPr lang="nl-NL"/>
          </a:p>
          <a:p>
            <a:r>
              <a:rPr lang="nl-NL"/>
              <a:t>Nadeel: rationele informatie over het hoofd zien. Voorbeeld: heel enthousiast over vakgebied X, maar geen banen in beschikbaar.</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6</a:t>
            </a:fld>
            <a:endParaRPr lang="nl-NL"/>
          </a:p>
        </p:txBody>
      </p:sp>
    </p:spTree>
    <p:extLst>
      <p:ext uri="{BB962C8B-B14F-4D97-AF65-F5344CB8AC3E}">
        <p14:creationId xmlns:p14="http://schemas.microsoft.com/office/powerpoint/2010/main" val="280836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Voordeel: kost weinig energie en voor- en nadelen goed afwegen.</a:t>
            </a:r>
          </a:p>
          <a:p>
            <a:r>
              <a:rPr lang="nl-NL"/>
              <a:t>Nadeel: niet kiezen is ook een keuze. Daardoor loop je mogelijkheden mis. Voorbeeld: je kunt niet kiezen tussen op kamers gaan of </a:t>
            </a:r>
            <a:r>
              <a:rPr lang="nl-NL" err="1"/>
              <a:t>thuiswonen</a:t>
            </a:r>
            <a:r>
              <a:rPr lang="nl-NL"/>
              <a:t>. Intussen is de kamer in het leuke studentenhuis niet meer beschikbaar.</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7</a:t>
            </a:fld>
            <a:endParaRPr lang="nl-NL"/>
          </a:p>
        </p:txBody>
      </p:sp>
    </p:spTree>
    <p:extLst>
      <p:ext uri="{BB962C8B-B14F-4D97-AF65-F5344CB8AC3E}">
        <p14:creationId xmlns:p14="http://schemas.microsoft.com/office/powerpoint/2010/main" val="411751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E0090-A77A-B2D2-492E-CD0C9752BE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CAFF5D-96BE-1283-F9D4-0A1BD5FF644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9864ED6-59D0-FC31-D342-20334ED97D93}"/>
              </a:ext>
            </a:extLst>
          </p:cNvPr>
          <p:cNvSpPr>
            <a:spLocks noGrp="1"/>
          </p:cNvSpPr>
          <p:nvPr>
            <p:ph type="body" idx="1"/>
          </p:nvPr>
        </p:nvSpPr>
        <p:spPr/>
        <p:txBody>
          <a:bodyPr/>
          <a:lstStyle/>
          <a:p>
            <a:r>
              <a:rPr lang="nl-NL"/>
              <a:t>Voordeel: kost weinig energie en voor- en nadelen goed afwegen.</a:t>
            </a:r>
          </a:p>
          <a:p>
            <a:r>
              <a:rPr lang="nl-NL"/>
              <a:t>Nadeel: niet kiezen is ook een keuze. Daardoor loop je mogelijkheden mis. Voorbeeld: je kunt niet kiezen tussen op kamers gaan of </a:t>
            </a:r>
            <a:r>
              <a:rPr lang="nl-NL" err="1"/>
              <a:t>thuiswonen</a:t>
            </a:r>
            <a:r>
              <a:rPr lang="nl-NL"/>
              <a:t>. Intussen is de kamer in het leuke studentenhuis niet meer beschikbaar.</a:t>
            </a:r>
          </a:p>
          <a:p>
            <a:r>
              <a:rPr lang="nl-NL"/>
              <a:t>Vraag: wanneer beschik je over voldoende informatie om keuze te kunnen maken?</a:t>
            </a:r>
          </a:p>
        </p:txBody>
      </p:sp>
      <p:sp>
        <p:nvSpPr>
          <p:cNvPr id="4" name="Tijdelijke aanduiding voor dianummer 3">
            <a:extLst>
              <a:ext uri="{FF2B5EF4-FFF2-40B4-BE49-F238E27FC236}">
                <a16:creationId xmlns:a16="http://schemas.microsoft.com/office/drawing/2014/main" id="{FE9D4C1A-41DD-0017-7400-E489C5F457D6}"/>
              </a:ext>
            </a:extLst>
          </p:cNvPr>
          <p:cNvSpPr>
            <a:spLocks noGrp="1"/>
          </p:cNvSpPr>
          <p:nvPr>
            <p:ph type="sldNum" sz="quarter" idx="5"/>
          </p:nvPr>
        </p:nvSpPr>
        <p:spPr/>
        <p:txBody>
          <a:bodyPr/>
          <a:lstStyle/>
          <a:p>
            <a:fld id="{B4187BEF-8D6D-3F4A-AE00-2837C92B8B12}" type="slidenum">
              <a:rPr lang="nl-NL" smtClean="0"/>
              <a:pPr/>
              <a:t>8</a:t>
            </a:fld>
            <a:endParaRPr lang="nl-NL"/>
          </a:p>
        </p:txBody>
      </p:sp>
    </p:spTree>
    <p:extLst>
      <p:ext uri="{BB962C8B-B14F-4D97-AF65-F5344CB8AC3E}">
        <p14:creationId xmlns:p14="http://schemas.microsoft.com/office/powerpoint/2010/main" val="165108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Voordeel: </a:t>
            </a:r>
          </a:p>
          <a:p>
            <a:r>
              <a:rPr lang="nl-NL"/>
              <a:t>Bespaart (mentale) energie, immers nadenken kan best intensief zijn.</a:t>
            </a:r>
          </a:p>
          <a:p>
            <a:endParaRPr lang="nl-NL"/>
          </a:p>
          <a:p>
            <a:r>
              <a:rPr lang="nl-NL"/>
              <a:t>Nadeel: Invloed van momentopnames en informatie over het hoofd zien.</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9</a:t>
            </a:fld>
            <a:endParaRPr lang="nl-NL"/>
          </a:p>
        </p:txBody>
      </p:sp>
    </p:spTree>
    <p:extLst>
      <p:ext uri="{BB962C8B-B14F-4D97-AF65-F5344CB8AC3E}">
        <p14:creationId xmlns:p14="http://schemas.microsoft.com/office/powerpoint/2010/main" val="158668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Voordeel: jij weet tenminste wat je wilt. Wilskracht helpt je.</a:t>
            </a:r>
          </a:p>
          <a:p>
            <a:endParaRPr lang="nl-NL"/>
          </a:p>
          <a:p>
            <a:r>
              <a:rPr lang="nl-NL"/>
              <a:t>Nadeel: je doet niet zoveel met adviezen van andere mensen.</a:t>
            </a:r>
          </a:p>
          <a:p>
            <a:endParaRPr lang="nl-NL"/>
          </a:p>
          <a:p>
            <a:r>
              <a:rPr lang="nl-NL"/>
              <a:t>Vraag: Wat moeten men doen om wél met je mee te kunnen denken? Waar ben je allergisch voor?</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10</a:t>
            </a:fld>
            <a:endParaRPr lang="nl-NL"/>
          </a:p>
        </p:txBody>
      </p:sp>
    </p:spTree>
    <p:extLst>
      <p:ext uri="{BB962C8B-B14F-4D97-AF65-F5344CB8AC3E}">
        <p14:creationId xmlns:p14="http://schemas.microsoft.com/office/powerpoint/2010/main" val="156737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Voordeel: vertrouwen op de wijsheid van de ander.</a:t>
            </a:r>
          </a:p>
          <a:p>
            <a:endParaRPr lang="nl-NL"/>
          </a:p>
          <a:p>
            <a:r>
              <a:rPr lang="nl-NL"/>
              <a:t>Nadeel: grotere keuzes moet je écht zelf consequentie dragen (huis / studie / baan / partner) etc. Dus belangrijk om echt te kijken wat ij je past.</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11</a:t>
            </a:fld>
            <a:endParaRPr lang="nl-NL"/>
          </a:p>
        </p:txBody>
      </p:sp>
    </p:spTree>
    <p:extLst>
      <p:ext uri="{BB962C8B-B14F-4D97-AF65-F5344CB8AC3E}">
        <p14:creationId xmlns:p14="http://schemas.microsoft.com/office/powerpoint/2010/main" val="1071664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E6464-AED0-8AC9-CCB6-DFB3BAEDC54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CF8D33-7E85-76A5-4D23-B2A853179CE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F7AB80-A2F8-B65A-733D-42BA6E02230F}"/>
              </a:ext>
            </a:extLst>
          </p:cNvPr>
          <p:cNvSpPr>
            <a:spLocks noGrp="1"/>
          </p:cNvSpPr>
          <p:nvPr>
            <p:ph type="body" idx="1"/>
          </p:nvPr>
        </p:nvSpPr>
        <p:spPr/>
        <p:txBody>
          <a:bodyPr/>
          <a:lstStyle/>
          <a:p>
            <a:endParaRPr lang="nl-NL" sz="1200">
              <a:effectLst/>
              <a:latin typeface="-apple-system"/>
              <a:ea typeface="Verdana" panose="020B0604030504040204" pitchFamily="34" charset="0"/>
              <a:cs typeface="Verdana" panose="020B0604030504040204" pitchFamily="34" charset="0"/>
            </a:endParaRPr>
          </a:p>
        </p:txBody>
      </p:sp>
      <p:sp>
        <p:nvSpPr>
          <p:cNvPr id="4" name="Tijdelijke aanduiding voor dianummer 3">
            <a:extLst>
              <a:ext uri="{FF2B5EF4-FFF2-40B4-BE49-F238E27FC236}">
                <a16:creationId xmlns:a16="http://schemas.microsoft.com/office/drawing/2014/main" id="{F9E1EDD0-0B5A-96CC-55C8-41217B960DD4}"/>
              </a:ext>
            </a:extLst>
          </p:cNvPr>
          <p:cNvSpPr>
            <a:spLocks noGrp="1"/>
          </p:cNvSpPr>
          <p:nvPr>
            <p:ph type="sldNum" sz="quarter" idx="5"/>
          </p:nvPr>
        </p:nvSpPr>
        <p:spPr/>
        <p:txBody>
          <a:bodyPr/>
          <a:lstStyle/>
          <a:p>
            <a:fld id="{57936D1C-B0BF-CC49-A476-E27EE3530974}" type="slidenum">
              <a:rPr lang="nl-NL" smtClean="0"/>
              <a:t>13</a:t>
            </a:fld>
            <a:endParaRPr lang="nl-NL"/>
          </a:p>
        </p:txBody>
      </p:sp>
    </p:spTree>
    <p:extLst>
      <p:ext uri="{BB962C8B-B14F-4D97-AF65-F5344CB8AC3E}">
        <p14:creationId xmlns:p14="http://schemas.microsoft.com/office/powerpoint/2010/main" val="3288707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el tekst">
    <p:spTree>
      <p:nvGrpSpPr>
        <p:cNvPr id="1" name=""/>
        <p:cNvGrpSpPr/>
        <p:nvPr/>
      </p:nvGrpSpPr>
      <p:grpSpPr>
        <a:xfrm>
          <a:off x="0" y="0"/>
          <a:ext cx="0" cy="0"/>
          <a:chOff x="0" y="0"/>
          <a:chExt cx="0" cy="0"/>
        </a:xfrm>
      </p:grpSpPr>
      <p:pic>
        <p:nvPicPr>
          <p:cNvPr id="11" name="Afbeelding 4" descr="Afbeelding met waas, schermopname, wazig, Kleurrijkheid&#10;&#10;Automatisch gegenereerde beschrijving">
            <a:extLst>
              <a:ext uri="{FF2B5EF4-FFF2-40B4-BE49-F238E27FC236}">
                <a16:creationId xmlns:a16="http://schemas.microsoft.com/office/drawing/2014/main" id="{A06E87C2-B1E3-8109-B67F-922F6D6DBD65}"/>
              </a:ext>
            </a:extLst>
          </p:cNvPr>
          <p:cNvPicPr>
            <a:picLocks noChangeAspect="1"/>
          </p:cNvPicPr>
          <p:nvPr userDrawn="1"/>
        </p:nvPicPr>
        <p:blipFill>
          <a:blip r:embed="rId2"/>
          <a:stretch>
            <a:fillRect/>
          </a:stretch>
        </p:blipFill>
        <p:spPr>
          <a:xfrm>
            <a:off x="6372492" y="5332397"/>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BFDFBE2D-8A5F-2D51-C529-E198360584F2}"/>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2" name="Tijdelijke aanduiding voor tekst 2">
            <a:extLst>
              <a:ext uri="{FF2B5EF4-FFF2-40B4-BE49-F238E27FC236}">
                <a16:creationId xmlns:a16="http://schemas.microsoft.com/office/drawing/2014/main" id="{4CE6FC6F-8005-3C92-9935-BCFB87ECEBB0}"/>
              </a:ext>
            </a:extLst>
          </p:cNvPr>
          <p:cNvSpPr>
            <a:spLocks noGrp="1"/>
          </p:cNvSpPr>
          <p:nvPr>
            <p:ph type="body" idx="13" hasCustomPrompt="1"/>
          </p:nvPr>
        </p:nvSpPr>
        <p:spPr>
          <a:xfrm>
            <a:off x="804123" y="1748717"/>
            <a:ext cx="5152293" cy="904047"/>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te bewerken</a:t>
            </a:r>
          </a:p>
        </p:txBody>
      </p:sp>
      <p:sp>
        <p:nvSpPr>
          <p:cNvPr id="7" name="Tijdelijke aanduiding voor tekst 2">
            <a:extLst>
              <a:ext uri="{FF2B5EF4-FFF2-40B4-BE49-F238E27FC236}">
                <a16:creationId xmlns:a16="http://schemas.microsoft.com/office/drawing/2014/main" id="{F3975CAB-FAF7-DFCD-72C8-B66EDE5F54E0}"/>
              </a:ext>
            </a:extLst>
          </p:cNvPr>
          <p:cNvSpPr>
            <a:spLocks noGrp="1"/>
          </p:cNvSpPr>
          <p:nvPr>
            <p:ph type="body" idx="14" hasCustomPrompt="1"/>
          </p:nvPr>
        </p:nvSpPr>
        <p:spPr>
          <a:xfrm>
            <a:off x="804123" y="2857397"/>
            <a:ext cx="5152293" cy="2467964"/>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p:txBody>
      </p:sp>
      <p:sp>
        <p:nvSpPr>
          <p:cNvPr id="10" name="Tijdelijke aanduiding voor tekst 2">
            <a:extLst>
              <a:ext uri="{FF2B5EF4-FFF2-40B4-BE49-F238E27FC236}">
                <a16:creationId xmlns:a16="http://schemas.microsoft.com/office/drawing/2014/main" id="{3056FCE9-3FBC-DBC8-E29B-9ECA80E5783C}"/>
              </a:ext>
            </a:extLst>
          </p:cNvPr>
          <p:cNvSpPr>
            <a:spLocks noGrp="1"/>
          </p:cNvSpPr>
          <p:nvPr>
            <p:ph type="body" idx="16" hasCustomPrompt="1"/>
          </p:nvPr>
        </p:nvSpPr>
        <p:spPr>
          <a:xfrm>
            <a:off x="6237769" y="2857397"/>
            <a:ext cx="5152293" cy="2467964"/>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p:txBody>
      </p:sp>
    </p:spTree>
    <p:extLst>
      <p:ext uri="{BB962C8B-B14F-4D97-AF65-F5344CB8AC3E}">
        <p14:creationId xmlns:p14="http://schemas.microsoft.com/office/powerpoint/2010/main" val="43715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ind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2">
            <a:extLst>
              <a:ext uri="{FF2B5EF4-FFF2-40B4-BE49-F238E27FC236}">
                <a16:creationId xmlns:a16="http://schemas.microsoft.com/office/drawing/2014/main" id="{EB82363E-AAE3-B8F6-6BC5-1FE185EB52D9}"/>
              </a:ext>
            </a:extLst>
          </p:cNvPr>
          <p:cNvSpPr>
            <a:spLocks noGrp="1"/>
          </p:cNvSpPr>
          <p:nvPr>
            <p:ph type="body" idx="1" hasCustomPrompt="1"/>
          </p:nvPr>
        </p:nvSpPr>
        <p:spPr>
          <a:xfrm>
            <a:off x="925630" y="5598834"/>
            <a:ext cx="6428940" cy="678873"/>
          </a:xfrm>
          <a:prstGeom prst="rect">
            <a:avLst/>
          </a:prstGeom>
        </p:spPr>
        <p:txBody>
          <a:bodyPr/>
          <a:lstStyle>
            <a:lvl1pPr marL="0" indent="0">
              <a:lnSpc>
                <a:spcPct val="120000"/>
              </a:lnSpc>
              <a:buNone/>
              <a:defRPr sz="3000" b="0"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tekst toe te voegen </a:t>
            </a:r>
          </a:p>
        </p:txBody>
      </p:sp>
      <p:sp>
        <p:nvSpPr>
          <p:cNvPr id="4" name="Text Placeholder 3">
            <a:extLst>
              <a:ext uri="{FF2B5EF4-FFF2-40B4-BE49-F238E27FC236}">
                <a16:creationId xmlns:a16="http://schemas.microsoft.com/office/drawing/2014/main" id="{717C5BDE-B6B5-75F5-C8AF-BC2F77A4FEE7}"/>
              </a:ext>
            </a:extLst>
          </p:cNvPr>
          <p:cNvSpPr>
            <a:spLocks noGrp="1"/>
          </p:cNvSpPr>
          <p:nvPr>
            <p:ph type="body" sz="quarter" idx="10" hasCustomPrompt="1"/>
          </p:nvPr>
        </p:nvSpPr>
        <p:spPr>
          <a:xfrm>
            <a:off x="925512" y="2991144"/>
            <a:ext cx="7273608" cy="2220935"/>
          </a:xfrm>
          <a:prstGeom prst="rect">
            <a:avLst/>
          </a:prstGeom>
        </p:spPr>
        <p:txBody>
          <a:bodyPr/>
          <a:lstStyle>
            <a:lvl1pPr marL="0" indent="0">
              <a:buNone/>
              <a:defRPr sz="6000" b="1" i="0">
                <a:solidFill>
                  <a:schemeClr val="bg1"/>
                </a:solidFill>
                <a:latin typeface="Sohne Breit Extrafett" panose="020B0505030202060203" pitchFamily="34" charset="77"/>
              </a:defRPr>
            </a:lvl1pPr>
          </a:lstStyle>
          <a:p>
            <a:pPr>
              <a:lnSpc>
                <a:spcPct val="80000"/>
              </a:lnSpc>
            </a:pPr>
            <a:r>
              <a:rPr lang="nl-NL">
                <a:solidFill>
                  <a:schemeClr val="bg1"/>
                </a:solidFill>
              </a:rPr>
              <a:t>KLIKKEN OM EEN TITEL TOE TE VOEGEN.</a:t>
            </a:r>
          </a:p>
        </p:txBody>
      </p:sp>
    </p:spTree>
    <p:extLst>
      <p:ext uri="{BB962C8B-B14F-4D97-AF65-F5344CB8AC3E}">
        <p14:creationId xmlns:p14="http://schemas.microsoft.com/office/powerpoint/2010/main" val="219556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D7BBFF92-73DA-1754-317F-A1D565ED4461}"/>
              </a:ext>
            </a:extLst>
          </p:cNvPr>
          <p:cNvSpPr>
            <a:spLocks noGrp="1"/>
          </p:cNvSpPr>
          <p:nvPr>
            <p:ph type="body" idx="11" hasCustomPrompt="1"/>
          </p:nvPr>
        </p:nvSpPr>
        <p:spPr>
          <a:xfrm>
            <a:off x="5784784" y="2118179"/>
            <a:ext cx="5562666" cy="1310821"/>
          </a:xfrm>
          <a:prstGeom prst="rect">
            <a:avLst/>
          </a:prstGeom>
        </p:spPr>
        <p:txBody>
          <a:bodyPr/>
          <a:lstStyle>
            <a:lvl1pPr marL="0" indent="0">
              <a:lnSpc>
                <a:spcPct val="100000"/>
              </a:lnSpc>
              <a:buNone/>
              <a:defRPr sz="28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te bewerken</a:t>
            </a:r>
          </a:p>
        </p:txBody>
      </p:sp>
      <p:sp>
        <p:nvSpPr>
          <p:cNvPr id="4" name="Tijdelijke aanduiding voor tekst 2">
            <a:extLst>
              <a:ext uri="{FF2B5EF4-FFF2-40B4-BE49-F238E27FC236}">
                <a16:creationId xmlns:a16="http://schemas.microsoft.com/office/drawing/2014/main" id="{B3C83413-15DF-7C35-DBDE-DCCC3C72782B}"/>
              </a:ext>
            </a:extLst>
          </p:cNvPr>
          <p:cNvSpPr>
            <a:spLocks noGrp="1"/>
          </p:cNvSpPr>
          <p:nvPr>
            <p:ph type="body" idx="10" hasCustomPrompt="1"/>
          </p:nvPr>
        </p:nvSpPr>
        <p:spPr>
          <a:xfrm>
            <a:off x="5784784" y="3739081"/>
            <a:ext cx="5562666" cy="2467964"/>
          </a:xfrm>
          <a:prstGeom prst="rect">
            <a:avLst/>
          </a:prstGeom>
        </p:spPr>
        <p:txBody>
          <a:bodyPr/>
          <a:lstStyle>
            <a:lvl1pPr marL="0" indent="0">
              <a:lnSpc>
                <a:spcPct val="120000"/>
              </a:lnSpc>
              <a:buNone/>
              <a:defRPr sz="1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err="1"/>
              <a:t>Udio</a:t>
            </a:r>
            <a:r>
              <a:rPr lang="nl-NL"/>
              <a:t>. Te </a:t>
            </a:r>
            <a:r>
              <a:rPr lang="nl-NL" err="1"/>
              <a:t>dolorestrum</a:t>
            </a:r>
            <a:r>
              <a:rPr lang="nl-NL"/>
              <a:t> </a:t>
            </a:r>
            <a:r>
              <a:rPr lang="nl-NL" err="1"/>
              <a:t>elit</a:t>
            </a:r>
            <a:r>
              <a:rPr lang="nl-NL"/>
              <a:t> </a:t>
            </a:r>
            <a:r>
              <a:rPr lang="nl-NL" err="1"/>
              <a:t>quatur</a:t>
            </a:r>
            <a:r>
              <a:rPr lang="nl-NL"/>
              <a:t> </a:t>
            </a:r>
            <a:r>
              <a:rPr lang="nl-NL" err="1"/>
              <a:t>aut</a:t>
            </a:r>
            <a:r>
              <a:rPr lang="nl-NL"/>
              <a:t> </a:t>
            </a:r>
            <a:r>
              <a:rPr lang="nl-NL" err="1"/>
              <a:t>andit</a:t>
            </a:r>
            <a:r>
              <a:rPr lang="nl-NL"/>
              <a:t> </a:t>
            </a:r>
            <a:r>
              <a:rPr lang="nl-NL" err="1"/>
              <a:t>voluptate</a:t>
            </a:r>
            <a:r>
              <a:rPr lang="nl-NL"/>
              <a:t> </a:t>
            </a:r>
            <a:r>
              <a:rPr lang="nl-NL" err="1"/>
              <a:t>nulla</a:t>
            </a:r>
            <a:r>
              <a:rPr lang="nl-NL"/>
              <a:t> </a:t>
            </a:r>
            <a:r>
              <a:rPr lang="nl-NL" err="1"/>
              <a:t>sum</a:t>
            </a:r>
            <a:r>
              <a:rPr lang="nl-NL"/>
              <a:t> </a:t>
            </a:r>
            <a:r>
              <a:rPr lang="nl-NL" err="1"/>
              <a:t>reicipsant</a:t>
            </a:r>
            <a:r>
              <a:rPr lang="nl-NL"/>
              <a:t> </a:t>
            </a:r>
            <a:r>
              <a:rPr lang="nl-NL" err="1"/>
              <a:t>enis</a:t>
            </a:r>
            <a:r>
              <a:rPr lang="nl-NL"/>
              <a:t> </a:t>
            </a:r>
            <a:r>
              <a:rPr lang="nl-NL" err="1"/>
              <a:t>sam</a:t>
            </a:r>
            <a:r>
              <a:rPr lang="nl-NL"/>
              <a:t> </a:t>
            </a:r>
            <a:r>
              <a:rPr lang="nl-NL" err="1"/>
              <a:t>quidel</a:t>
            </a:r>
            <a:r>
              <a:rPr lang="nl-NL"/>
              <a:t> </a:t>
            </a:r>
            <a:r>
              <a:rPr lang="nl-NL" err="1"/>
              <a:t>ellupta</a:t>
            </a:r>
            <a:r>
              <a:rPr lang="nl-NL"/>
              <a:t> </a:t>
            </a:r>
            <a:r>
              <a:rPr lang="nl-NL" err="1"/>
              <a:t>quae</a:t>
            </a:r>
            <a:r>
              <a:rPr lang="nl-NL"/>
              <a:t> </a:t>
            </a:r>
            <a:r>
              <a:rPr lang="nl-NL" err="1"/>
              <a:t>doluptatem</a:t>
            </a:r>
            <a:r>
              <a:rPr lang="nl-NL"/>
              <a:t> </a:t>
            </a:r>
            <a:r>
              <a:rPr lang="nl-NL" err="1"/>
              <a:t>lignam</a:t>
            </a:r>
            <a:r>
              <a:rPr lang="nl-NL"/>
              <a:t> </a:t>
            </a:r>
            <a:r>
              <a:rPr lang="nl-NL" err="1"/>
              <a:t>conem</a:t>
            </a:r>
            <a:r>
              <a:rPr lang="nl-NL"/>
              <a:t> </a:t>
            </a:r>
            <a:r>
              <a:rPr lang="nl-NL" err="1"/>
              <a:t>nonsequam</a:t>
            </a:r>
            <a:r>
              <a:rPr lang="nl-NL"/>
              <a:t> </a:t>
            </a:r>
            <a:r>
              <a:rPr lang="nl-NL" err="1"/>
              <a:t>fugias</a:t>
            </a:r>
            <a:r>
              <a:rPr lang="nl-NL"/>
              <a:t> modi.</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nl-NL" err="1"/>
              <a:t>Udio</a:t>
            </a:r>
            <a:r>
              <a:rPr lang="nl-NL"/>
              <a:t>. Te </a:t>
            </a:r>
            <a:r>
              <a:rPr lang="nl-NL" err="1"/>
              <a:t>dolorestrum</a:t>
            </a:r>
            <a:r>
              <a:rPr lang="nl-NL"/>
              <a:t> </a:t>
            </a:r>
            <a:r>
              <a:rPr lang="nl-NL" err="1"/>
              <a:t>elit</a:t>
            </a:r>
            <a:r>
              <a:rPr lang="nl-NL"/>
              <a:t> </a:t>
            </a:r>
            <a:r>
              <a:rPr lang="nl-NL" err="1"/>
              <a:t>quatur</a:t>
            </a:r>
            <a:r>
              <a:rPr lang="nl-NL"/>
              <a:t> </a:t>
            </a:r>
            <a:r>
              <a:rPr lang="nl-NL" err="1"/>
              <a:t>aut</a:t>
            </a:r>
            <a:r>
              <a:rPr lang="nl-NL"/>
              <a:t> </a:t>
            </a:r>
            <a:r>
              <a:rPr lang="nl-NL" err="1"/>
              <a:t>andit</a:t>
            </a:r>
            <a:r>
              <a:rPr lang="nl-NL"/>
              <a:t> </a:t>
            </a:r>
            <a:r>
              <a:rPr lang="nl-NL" err="1"/>
              <a:t>voluptate</a:t>
            </a:r>
            <a:r>
              <a:rPr lang="nl-NL"/>
              <a:t> </a:t>
            </a:r>
            <a:r>
              <a:rPr lang="nl-NL" err="1"/>
              <a:t>nulla</a:t>
            </a:r>
            <a:r>
              <a:rPr lang="nl-NL"/>
              <a:t> </a:t>
            </a:r>
            <a:r>
              <a:rPr lang="nl-NL" err="1"/>
              <a:t>sum</a:t>
            </a:r>
            <a:r>
              <a:rPr lang="nl-NL"/>
              <a:t> </a:t>
            </a:r>
            <a:r>
              <a:rPr lang="nl-NL" err="1"/>
              <a:t>reicipsant</a:t>
            </a:r>
            <a:r>
              <a:rPr lang="nl-NL"/>
              <a:t> </a:t>
            </a:r>
            <a:r>
              <a:rPr lang="nl-NL" err="1"/>
              <a:t>enis</a:t>
            </a:r>
            <a:r>
              <a:rPr lang="nl-NL"/>
              <a:t> </a:t>
            </a:r>
            <a:r>
              <a:rPr lang="nl-NL" err="1"/>
              <a:t>sam</a:t>
            </a:r>
            <a:r>
              <a:rPr lang="nl-NL"/>
              <a:t> </a:t>
            </a:r>
            <a:r>
              <a:rPr lang="nl-NL" err="1"/>
              <a:t>quidel</a:t>
            </a:r>
            <a:r>
              <a:rPr lang="nl-NL"/>
              <a:t> </a:t>
            </a:r>
            <a:r>
              <a:rPr lang="nl-NL" err="1"/>
              <a:t>ellupta</a:t>
            </a:r>
            <a:r>
              <a:rPr lang="nl-NL"/>
              <a:t> </a:t>
            </a:r>
            <a:r>
              <a:rPr lang="nl-NL" err="1"/>
              <a:t>quae</a:t>
            </a:r>
            <a:r>
              <a:rPr lang="nl-NL"/>
              <a:t> </a:t>
            </a:r>
            <a:r>
              <a:rPr lang="nl-NL" err="1"/>
              <a:t>doluptatem</a:t>
            </a:r>
            <a:r>
              <a:rPr lang="nl-NL"/>
              <a:t> </a:t>
            </a:r>
            <a:r>
              <a:rPr lang="nl-NL" err="1"/>
              <a:t>lignam</a:t>
            </a:r>
            <a:r>
              <a:rPr lang="nl-NL"/>
              <a:t> </a:t>
            </a:r>
            <a:r>
              <a:rPr lang="nl-NL" err="1"/>
              <a:t>conem</a:t>
            </a:r>
            <a:r>
              <a:rPr lang="nl-NL"/>
              <a:t> </a:t>
            </a:r>
            <a:r>
              <a:rPr lang="nl-NL" err="1"/>
              <a:t>nonsequam</a:t>
            </a:r>
            <a:r>
              <a:rPr lang="nl-NL"/>
              <a:t> </a:t>
            </a:r>
            <a:r>
              <a:rPr lang="nl-NL" err="1"/>
              <a:t>fugias</a:t>
            </a:r>
            <a:r>
              <a:rPr lang="nl-NL"/>
              <a:t> modi.</a:t>
            </a:r>
          </a:p>
          <a:p>
            <a:pPr lvl="0"/>
            <a:endParaRPr lang="nl-NL"/>
          </a:p>
          <a:p>
            <a:pPr lvl="0"/>
            <a:endParaRPr lang="nl-NL"/>
          </a:p>
        </p:txBody>
      </p:sp>
      <p:sp>
        <p:nvSpPr>
          <p:cNvPr id="2" name="Tijdelijke aanduiding voor inhoud 3">
            <a:extLst>
              <a:ext uri="{FF2B5EF4-FFF2-40B4-BE49-F238E27FC236}">
                <a16:creationId xmlns:a16="http://schemas.microsoft.com/office/drawing/2014/main" id="{339032BD-3B62-B5DC-0A09-773BAE07D804}"/>
              </a:ext>
            </a:extLst>
          </p:cNvPr>
          <p:cNvSpPr>
            <a:spLocks noGrp="1"/>
          </p:cNvSpPr>
          <p:nvPr>
            <p:ph sz="half" idx="2"/>
          </p:nvPr>
        </p:nvSpPr>
        <p:spPr>
          <a:xfrm>
            <a:off x="839788" y="981075"/>
            <a:ext cx="4377105" cy="5208588"/>
          </a:xfrm>
          <a:prstGeom prst="rect">
            <a:avLst/>
          </a:prstGeom>
        </p:spPr>
        <p:txBody>
          <a:bodyPr/>
          <a:lstStyle>
            <a:lvl1pPr marL="0" indent="0">
              <a:lnSpc>
                <a:spcPct val="100000"/>
              </a:lnSpc>
              <a:buNone/>
              <a:defRPr b="0" i="0">
                <a:solidFill>
                  <a:schemeClr val="accent5"/>
                </a:solidFill>
                <a:latin typeface="DM Sans 14pt" pitchFamily="2" charset="77"/>
              </a:defRPr>
            </a:lvl1pPr>
            <a:lvl2pPr>
              <a:lnSpc>
                <a:spcPct val="100000"/>
              </a:lnSpc>
              <a:defRPr b="0" i="0">
                <a:solidFill>
                  <a:schemeClr val="accent5"/>
                </a:solidFill>
                <a:latin typeface="DM Sans 14pt" pitchFamily="2" charset="77"/>
              </a:defRPr>
            </a:lvl2pPr>
            <a:lvl3pPr>
              <a:lnSpc>
                <a:spcPct val="100000"/>
              </a:lnSpc>
              <a:defRPr b="0" i="0">
                <a:solidFill>
                  <a:schemeClr val="accent5"/>
                </a:solidFill>
                <a:latin typeface="DM Sans 14pt" pitchFamily="2" charset="77"/>
              </a:defRPr>
            </a:lvl3pPr>
            <a:lvl4pPr>
              <a:defRPr b="0" i="0">
                <a:solidFill>
                  <a:schemeClr val="accent5"/>
                </a:solidFill>
                <a:latin typeface="DM Sans 14pt" pitchFamily="2" charset="77"/>
              </a:defRPr>
            </a:lvl4pPr>
            <a:lvl5pPr>
              <a:defRPr b="0" i="0">
                <a:solidFill>
                  <a:schemeClr val="accent5"/>
                </a:solidFill>
                <a:latin typeface="DM Sans 14pt" pitchFamily="2" charset="77"/>
              </a:defRPr>
            </a:lvl5pPr>
          </a:lstStyle>
          <a:p>
            <a:pPr lvl="0"/>
            <a:r>
              <a:rPr lang="nl-NL"/>
              <a:t>Klikken om de tekststijl van het model te bewerken</a:t>
            </a:r>
          </a:p>
          <a:p>
            <a:pPr lvl="1"/>
            <a:r>
              <a:rPr lang="nl-NL"/>
              <a:t>Tweede niveau</a:t>
            </a:r>
          </a:p>
          <a:p>
            <a:pPr lvl="2"/>
            <a:r>
              <a:rPr lang="nl-NL"/>
              <a:t>Derde niveau</a:t>
            </a:r>
          </a:p>
        </p:txBody>
      </p:sp>
      <p:pic>
        <p:nvPicPr>
          <p:cNvPr id="3" name="Afbeelding 2" descr="Afbeelding met Graphics, Lettertype, grafische vormgeving, schermopname&#10;&#10;Automatisch gegenereerde beschrijving">
            <a:extLst>
              <a:ext uri="{FF2B5EF4-FFF2-40B4-BE49-F238E27FC236}">
                <a16:creationId xmlns:a16="http://schemas.microsoft.com/office/drawing/2014/main" id="{BFDFBE2D-8A5F-2D51-C529-E198360584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258" y="271514"/>
            <a:ext cx="1095608" cy="450381"/>
          </a:xfrm>
          <a:prstGeom prst="rect">
            <a:avLst/>
          </a:prstGeom>
        </p:spPr>
      </p:pic>
    </p:spTree>
    <p:extLst>
      <p:ext uri="{BB962C8B-B14F-4D97-AF65-F5344CB8AC3E}">
        <p14:creationId xmlns:p14="http://schemas.microsoft.com/office/powerpoint/2010/main" val="333817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somming met accent vl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1CB916-851E-29C9-3C7B-E33F68555EBE}"/>
              </a:ext>
            </a:extLst>
          </p:cNvPr>
          <p:cNvSpPr/>
          <p:nvPr userDrawn="1"/>
        </p:nvSpPr>
        <p:spPr>
          <a:xfrm>
            <a:off x="6844145" y="0"/>
            <a:ext cx="5347855" cy="687331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Tijdelijke aanduiding voor tekst 2">
            <a:extLst>
              <a:ext uri="{FF2B5EF4-FFF2-40B4-BE49-F238E27FC236}">
                <a16:creationId xmlns:a16="http://schemas.microsoft.com/office/drawing/2014/main" id="{5B1DFBB9-9EAB-8954-995D-9FA489AF91B7}"/>
              </a:ext>
            </a:extLst>
          </p:cNvPr>
          <p:cNvSpPr txBox="1">
            <a:spLocks/>
          </p:cNvSpPr>
          <p:nvPr userDrawn="1"/>
        </p:nvSpPr>
        <p:spPr>
          <a:xfrm>
            <a:off x="7987145" y="1846013"/>
            <a:ext cx="3061853" cy="3349442"/>
          </a:xfrm>
          <a:prstGeom prst="rect">
            <a:avLst/>
          </a:prstGeom>
        </p:spPr>
        <p:txBody>
          <a:bodyPr/>
          <a:lstStyle>
            <a:defPPr>
              <a:defRPr lang="nl-NL"/>
            </a:defPPr>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solidFill>
                <a:latin typeface="DM Sans 14p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buFont typeface="Arial" panose="020B0604020202020204" pitchFamily="34" charset="0"/>
              <a:buChar char="•"/>
            </a:pPr>
            <a:endParaRPr lang="nl-NL" b="1">
              <a:solidFill>
                <a:schemeClr val="bg1"/>
              </a:solidFill>
            </a:endParaRPr>
          </a:p>
        </p:txBody>
      </p:sp>
      <p:sp>
        <p:nvSpPr>
          <p:cNvPr id="11" name="Tijdelijke aanduiding voor tekst 2">
            <a:extLst>
              <a:ext uri="{FF2B5EF4-FFF2-40B4-BE49-F238E27FC236}">
                <a16:creationId xmlns:a16="http://schemas.microsoft.com/office/drawing/2014/main" id="{69E36B99-37B2-0316-32BB-44AA1F9557CF}"/>
              </a:ext>
            </a:extLst>
          </p:cNvPr>
          <p:cNvSpPr>
            <a:spLocks noGrp="1"/>
          </p:cNvSpPr>
          <p:nvPr>
            <p:ph type="body" idx="11" hasCustomPrompt="1"/>
          </p:nvPr>
        </p:nvSpPr>
        <p:spPr>
          <a:xfrm>
            <a:off x="809826" y="1342003"/>
            <a:ext cx="5562666" cy="1310821"/>
          </a:xfrm>
          <a:prstGeom prst="rect">
            <a:avLst/>
          </a:prstGeom>
        </p:spPr>
        <p:txBody>
          <a:bodyPr/>
          <a:lstStyle>
            <a:lvl1pPr marL="0" indent="0">
              <a:lnSpc>
                <a:spcPct val="100000"/>
              </a:lnSpc>
              <a:buNone/>
              <a:defRPr sz="28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te bewerken</a:t>
            </a:r>
          </a:p>
        </p:txBody>
      </p:sp>
      <p:sp>
        <p:nvSpPr>
          <p:cNvPr id="12" name="Tijdelijke aanduiding voor tekst 2">
            <a:extLst>
              <a:ext uri="{FF2B5EF4-FFF2-40B4-BE49-F238E27FC236}">
                <a16:creationId xmlns:a16="http://schemas.microsoft.com/office/drawing/2014/main" id="{79266FFE-1F07-5AE7-79E1-74214A49BBCB}"/>
              </a:ext>
            </a:extLst>
          </p:cNvPr>
          <p:cNvSpPr>
            <a:spLocks noGrp="1"/>
          </p:cNvSpPr>
          <p:nvPr>
            <p:ph type="body" idx="10" hasCustomPrompt="1"/>
          </p:nvPr>
        </p:nvSpPr>
        <p:spPr>
          <a:xfrm>
            <a:off x="809826" y="2962905"/>
            <a:ext cx="5562666" cy="2467964"/>
          </a:xfrm>
          <a:prstGeom prst="rect">
            <a:avLst/>
          </a:prstGeom>
        </p:spPr>
        <p:txBody>
          <a:bodyPr/>
          <a:lstStyle>
            <a:lvl1pPr marL="0" indent="0">
              <a:lnSpc>
                <a:spcPct val="120000"/>
              </a:lnSpc>
              <a:buNone/>
              <a:defRPr sz="1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err="1"/>
              <a:t>Udio</a:t>
            </a:r>
            <a:r>
              <a:rPr lang="nl-NL"/>
              <a:t>. Te </a:t>
            </a:r>
            <a:r>
              <a:rPr lang="nl-NL" err="1"/>
              <a:t>dolorestrum</a:t>
            </a:r>
            <a:r>
              <a:rPr lang="nl-NL"/>
              <a:t> </a:t>
            </a:r>
            <a:r>
              <a:rPr lang="nl-NL" err="1"/>
              <a:t>elit</a:t>
            </a:r>
            <a:r>
              <a:rPr lang="nl-NL"/>
              <a:t> </a:t>
            </a:r>
            <a:r>
              <a:rPr lang="nl-NL" err="1"/>
              <a:t>quatur</a:t>
            </a:r>
            <a:r>
              <a:rPr lang="nl-NL"/>
              <a:t> </a:t>
            </a:r>
            <a:r>
              <a:rPr lang="nl-NL" err="1"/>
              <a:t>aut</a:t>
            </a:r>
            <a:r>
              <a:rPr lang="nl-NL"/>
              <a:t> </a:t>
            </a:r>
            <a:r>
              <a:rPr lang="nl-NL" err="1"/>
              <a:t>andit</a:t>
            </a:r>
            <a:r>
              <a:rPr lang="nl-NL"/>
              <a:t> </a:t>
            </a:r>
            <a:r>
              <a:rPr lang="nl-NL" err="1"/>
              <a:t>voluptate</a:t>
            </a:r>
            <a:r>
              <a:rPr lang="nl-NL"/>
              <a:t> </a:t>
            </a:r>
            <a:r>
              <a:rPr lang="nl-NL" err="1"/>
              <a:t>nulla</a:t>
            </a:r>
            <a:r>
              <a:rPr lang="nl-NL"/>
              <a:t> </a:t>
            </a:r>
            <a:r>
              <a:rPr lang="nl-NL" err="1"/>
              <a:t>sum</a:t>
            </a:r>
            <a:r>
              <a:rPr lang="nl-NL"/>
              <a:t> </a:t>
            </a:r>
            <a:r>
              <a:rPr lang="nl-NL" err="1"/>
              <a:t>reicipsant</a:t>
            </a:r>
            <a:r>
              <a:rPr lang="nl-NL"/>
              <a:t> </a:t>
            </a:r>
            <a:r>
              <a:rPr lang="nl-NL" err="1"/>
              <a:t>enis</a:t>
            </a:r>
            <a:r>
              <a:rPr lang="nl-NL"/>
              <a:t> </a:t>
            </a:r>
            <a:r>
              <a:rPr lang="nl-NL" err="1"/>
              <a:t>sam</a:t>
            </a:r>
            <a:r>
              <a:rPr lang="nl-NL"/>
              <a:t> </a:t>
            </a:r>
            <a:r>
              <a:rPr lang="nl-NL" err="1"/>
              <a:t>quidel</a:t>
            </a:r>
            <a:r>
              <a:rPr lang="nl-NL"/>
              <a:t> </a:t>
            </a:r>
            <a:r>
              <a:rPr lang="nl-NL" err="1"/>
              <a:t>ellupta</a:t>
            </a:r>
            <a:r>
              <a:rPr lang="nl-NL"/>
              <a:t> </a:t>
            </a:r>
            <a:r>
              <a:rPr lang="nl-NL" err="1"/>
              <a:t>quae</a:t>
            </a:r>
            <a:r>
              <a:rPr lang="nl-NL"/>
              <a:t> </a:t>
            </a:r>
            <a:r>
              <a:rPr lang="nl-NL" err="1"/>
              <a:t>doluptatem</a:t>
            </a:r>
            <a:r>
              <a:rPr lang="nl-NL"/>
              <a:t> </a:t>
            </a:r>
            <a:r>
              <a:rPr lang="nl-NL" err="1"/>
              <a:t>lignam</a:t>
            </a:r>
            <a:r>
              <a:rPr lang="nl-NL"/>
              <a:t> </a:t>
            </a:r>
            <a:r>
              <a:rPr lang="nl-NL" err="1"/>
              <a:t>conem</a:t>
            </a:r>
            <a:r>
              <a:rPr lang="nl-NL"/>
              <a:t> </a:t>
            </a:r>
            <a:r>
              <a:rPr lang="nl-NL" err="1"/>
              <a:t>nonsequam</a:t>
            </a:r>
            <a:r>
              <a:rPr lang="nl-NL"/>
              <a:t> </a:t>
            </a:r>
            <a:r>
              <a:rPr lang="nl-NL" err="1"/>
              <a:t>fugias</a:t>
            </a:r>
            <a:r>
              <a:rPr lang="nl-NL"/>
              <a:t> modi.</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nl-NL" err="1"/>
              <a:t>Udio</a:t>
            </a:r>
            <a:r>
              <a:rPr lang="nl-NL"/>
              <a:t>. Te </a:t>
            </a:r>
            <a:r>
              <a:rPr lang="nl-NL" err="1"/>
              <a:t>dolorestrum</a:t>
            </a:r>
            <a:r>
              <a:rPr lang="nl-NL"/>
              <a:t> </a:t>
            </a:r>
            <a:r>
              <a:rPr lang="nl-NL" err="1"/>
              <a:t>elit</a:t>
            </a:r>
            <a:r>
              <a:rPr lang="nl-NL"/>
              <a:t> </a:t>
            </a:r>
            <a:r>
              <a:rPr lang="nl-NL" err="1"/>
              <a:t>quatur</a:t>
            </a:r>
            <a:r>
              <a:rPr lang="nl-NL"/>
              <a:t> </a:t>
            </a:r>
            <a:r>
              <a:rPr lang="nl-NL" err="1"/>
              <a:t>aut</a:t>
            </a:r>
            <a:r>
              <a:rPr lang="nl-NL"/>
              <a:t> </a:t>
            </a:r>
            <a:r>
              <a:rPr lang="nl-NL" err="1"/>
              <a:t>andit</a:t>
            </a:r>
            <a:r>
              <a:rPr lang="nl-NL"/>
              <a:t> </a:t>
            </a:r>
            <a:r>
              <a:rPr lang="nl-NL" err="1"/>
              <a:t>voluptate</a:t>
            </a:r>
            <a:r>
              <a:rPr lang="nl-NL"/>
              <a:t> </a:t>
            </a:r>
            <a:r>
              <a:rPr lang="nl-NL" err="1"/>
              <a:t>nulla</a:t>
            </a:r>
            <a:r>
              <a:rPr lang="nl-NL"/>
              <a:t> </a:t>
            </a:r>
            <a:r>
              <a:rPr lang="nl-NL" err="1"/>
              <a:t>sum</a:t>
            </a:r>
            <a:r>
              <a:rPr lang="nl-NL"/>
              <a:t> </a:t>
            </a:r>
            <a:r>
              <a:rPr lang="nl-NL" err="1"/>
              <a:t>reicipsant</a:t>
            </a:r>
            <a:r>
              <a:rPr lang="nl-NL"/>
              <a:t> </a:t>
            </a:r>
            <a:r>
              <a:rPr lang="nl-NL" err="1"/>
              <a:t>enis</a:t>
            </a:r>
            <a:r>
              <a:rPr lang="nl-NL"/>
              <a:t> </a:t>
            </a:r>
            <a:r>
              <a:rPr lang="nl-NL" err="1"/>
              <a:t>sam</a:t>
            </a:r>
            <a:r>
              <a:rPr lang="nl-NL"/>
              <a:t> </a:t>
            </a:r>
            <a:r>
              <a:rPr lang="nl-NL" err="1"/>
              <a:t>quidel</a:t>
            </a:r>
            <a:r>
              <a:rPr lang="nl-NL"/>
              <a:t> </a:t>
            </a:r>
            <a:r>
              <a:rPr lang="nl-NL" err="1"/>
              <a:t>ellupta</a:t>
            </a:r>
            <a:r>
              <a:rPr lang="nl-NL"/>
              <a:t> </a:t>
            </a:r>
            <a:r>
              <a:rPr lang="nl-NL" err="1"/>
              <a:t>quae</a:t>
            </a:r>
            <a:r>
              <a:rPr lang="nl-NL"/>
              <a:t> </a:t>
            </a:r>
            <a:r>
              <a:rPr lang="nl-NL" err="1"/>
              <a:t>doluptatem</a:t>
            </a:r>
            <a:r>
              <a:rPr lang="nl-NL"/>
              <a:t> </a:t>
            </a:r>
            <a:r>
              <a:rPr lang="nl-NL" err="1"/>
              <a:t>lignam</a:t>
            </a:r>
            <a:r>
              <a:rPr lang="nl-NL"/>
              <a:t> </a:t>
            </a:r>
            <a:r>
              <a:rPr lang="nl-NL" err="1"/>
              <a:t>conem</a:t>
            </a:r>
            <a:r>
              <a:rPr lang="nl-NL"/>
              <a:t> </a:t>
            </a:r>
            <a:r>
              <a:rPr lang="nl-NL" err="1"/>
              <a:t>nonsequam</a:t>
            </a:r>
            <a:r>
              <a:rPr lang="nl-NL"/>
              <a:t> </a:t>
            </a:r>
            <a:r>
              <a:rPr lang="nl-NL" err="1"/>
              <a:t>fugias</a:t>
            </a:r>
            <a:r>
              <a:rPr lang="nl-NL"/>
              <a:t> modi.</a:t>
            </a:r>
          </a:p>
          <a:p>
            <a:pPr lvl="0"/>
            <a:endParaRPr lang="nl-NL"/>
          </a:p>
          <a:p>
            <a:pPr lvl="0"/>
            <a:endParaRPr lang="nl-NL"/>
          </a:p>
        </p:txBody>
      </p:sp>
      <p:sp>
        <p:nvSpPr>
          <p:cNvPr id="15" name="Tijdelijke aanduiding voor tekst 2">
            <a:extLst>
              <a:ext uri="{FF2B5EF4-FFF2-40B4-BE49-F238E27FC236}">
                <a16:creationId xmlns:a16="http://schemas.microsoft.com/office/drawing/2014/main" id="{BA10A82C-ABAF-7472-E80E-D927F213945C}"/>
              </a:ext>
            </a:extLst>
          </p:cNvPr>
          <p:cNvSpPr>
            <a:spLocks noGrp="1"/>
          </p:cNvSpPr>
          <p:nvPr>
            <p:ph type="body" idx="12" hasCustomPrompt="1"/>
          </p:nvPr>
        </p:nvSpPr>
        <p:spPr>
          <a:xfrm>
            <a:off x="7591626" y="821303"/>
            <a:ext cx="4054274" cy="4609566"/>
          </a:xfrm>
          <a:prstGeom prst="rect">
            <a:avLst/>
          </a:prstGeom>
        </p:spPr>
        <p:txBody>
          <a:bodyPr/>
          <a:lstStyle>
            <a:lvl1pPr marL="457200" indent="-457200">
              <a:lnSpc>
                <a:spcPct val="100000"/>
              </a:lnSpc>
              <a:buFont typeface="Arial" panose="020B0604020202020204" pitchFamily="34" charset="0"/>
              <a:buChar char="•"/>
              <a:defRPr sz="1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Opsomming voorbeeld</a:t>
            </a:r>
          </a:p>
        </p:txBody>
      </p:sp>
    </p:spTree>
    <p:extLst>
      <p:ext uri="{BB962C8B-B14F-4D97-AF65-F5344CB8AC3E}">
        <p14:creationId xmlns:p14="http://schemas.microsoft.com/office/powerpoint/2010/main" val="1541451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41EF93-1605-3B54-40E9-D772A40DB631}"/>
              </a:ext>
            </a:extLst>
          </p:cNvPr>
          <p:cNvSpPr>
            <a:spLocks noGrp="1"/>
          </p:cNvSpPr>
          <p:nvPr>
            <p:ph type="dt" sz="half" idx="10"/>
          </p:nvPr>
        </p:nvSpPr>
        <p:spPr>
          <a:xfrm>
            <a:off x="838200" y="6356350"/>
            <a:ext cx="2743200" cy="365125"/>
          </a:xfrm>
          <a:prstGeom prst="rect">
            <a:avLst/>
          </a:prstGeom>
        </p:spPr>
        <p:txBody>
          <a:bodyPr/>
          <a:lstStyle/>
          <a:p>
            <a:fld id="{9D1D4FE5-4CF6-DF45-98B4-849B945A0B8C}" type="datetimeFigureOut">
              <a:rPr lang="en-NL" smtClean="0"/>
              <a:t>11/18/2025</a:t>
            </a:fld>
            <a:endParaRPr lang="en-NL"/>
          </a:p>
        </p:txBody>
      </p:sp>
      <p:sp>
        <p:nvSpPr>
          <p:cNvPr id="5" name="Footer Placeholder 4">
            <a:extLst>
              <a:ext uri="{FF2B5EF4-FFF2-40B4-BE49-F238E27FC236}">
                <a16:creationId xmlns:a16="http://schemas.microsoft.com/office/drawing/2014/main" id="{E54C1A97-0883-F412-6716-A4D003E2DC9A}"/>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C12211E6-D573-A6AD-80D7-468277525E5D}"/>
              </a:ext>
            </a:extLst>
          </p:cNvPr>
          <p:cNvSpPr>
            <a:spLocks noGrp="1"/>
          </p:cNvSpPr>
          <p:nvPr>
            <p:ph type="sldNum" sz="quarter" idx="12"/>
          </p:nvPr>
        </p:nvSpPr>
        <p:spPr>
          <a:xfrm>
            <a:off x="8610600" y="6356350"/>
            <a:ext cx="2743200" cy="365125"/>
          </a:xfrm>
          <a:prstGeom prst="rect">
            <a:avLst/>
          </a:prstGeom>
        </p:spPr>
        <p:txBody>
          <a:bodyPr/>
          <a:lstStyle/>
          <a:p>
            <a:fld id="{17EA8DC5-CBE1-994F-AA01-1F98E8B373D5}" type="slidenum">
              <a:rPr lang="en-NL" smtClean="0"/>
              <a:t>‹nr.›</a:t>
            </a:fld>
            <a:endParaRPr lang="en-NL"/>
          </a:p>
        </p:txBody>
      </p:sp>
    </p:spTree>
    <p:extLst>
      <p:ext uri="{BB962C8B-B14F-4D97-AF65-F5344CB8AC3E}">
        <p14:creationId xmlns:p14="http://schemas.microsoft.com/office/powerpoint/2010/main" val="210448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peelse layout 1">
    <p:spTree>
      <p:nvGrpSpPr>
        <p:cNvPr id="1" name=""/>
        <p:cNvGrpSpPr/>
        <p:nvPr/>
      </p:nvGrpSpPr>
      <p:grpSpPr>
        <a:xfrm>
          <a:off x="0" y="0"/>
          <a:ext cx="0" cy="0"/>
          <a:chOff x="0" y="0"/>
          <a:chExt cx="0" cy="0"/>
        </a:xfrm>
      </p:grpSpPr>
      <p:sp>
        <p:nvSpPr>
          <p:cNvPr id="6" name="Rechthoek 1">
            <a:extLst>
              <a:ext uri="{FF2B5EF4-FFF2-40B4-BE49-F238E27FC236}">
                <a16:creationId xmlns:a16="http://schemas.microsoft.com/office/drawing/2014/main" id="{BC51A8D5-6699-9A11-A4BC-552E87F7FD27}"/>
              </a:ext>
            </a:extLst>
          </p:cNvPr>
          <p:cNvSpPr/>
          <p:nvPr userDrawn="1"/>
        </p:nvSpPr>
        <p:spPr>
          <a:xfrm>
            <a:off x="-134" y="0"/>
            <a:ext cx="12192134" cy="6875620"/>
          </a:xfrm>
          <a:prstGeom prst="rect">
            <a:avLst/>
          </a:prstGeom>
          <a:solidFill>
            <a:srgbClr val="20315C">
              <a:alpha val="149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cture Placeholder 9">
            <a:extLst>
              <a:ext uri="{FF2B5EF4-FFF2-40B4-BE49-F238E27FC236}">
                <a16:creationId xmlns:a16="http://schemas.microsoft.com/office/drawing/2014/main" id="{DE25B011-32CF-8E93-6F35-50158A29F7A2}"/>
              </a:ext>
            </a:extLst>
          </p:cNvPr>
          <p:cNvSpPr>
            <a:spLocks noGrp="1"/>
          </p:cNvSpPr>
          <p:nvPr>
            <p:ph type="pic" sz="quarter" idx="12" hasCustomPrompt="1"/>
          </p:nvPr>
        </p:nvSpPr>
        <p:spPr>
          <a:xfrm>
            <a:off x="7353300" y="-8896"/>
            <a:ext cx="4838700" cy="6878166"/>
          </a:xfrm>
          <a:prstGeom prst="rect">
            <a:avLst/>
          </a:prstGeom>
        </p:spPr>
        <p:txBody>
          <a:bodyPr/>
          <a:lstStyle>
            <a:lvl1pPr>
              <a:defRPr sz="2000" b="1">
                <a:solidFill>
                  <a:srgbClr val="20315C"/>
                </a:solidFill>
                <a:latin typeface="DM Sans 14pt" pitchFamily="2" charset="77"/>
              </a:defRPr>
            </a:lvl1pPr>
          </a:lstStyle>
          <a:p>
            <a:r>
              <a:rPr lang="en-NL"/>
              <a:t>Placeholder foto</a:t>
            </a:r>
          </a:p>
        </p:txBody>
      </p:sp>
      <p:sp>
        <p:nvSpPr>
          <p:cNvPr id="2" name="Tijdelijke aanduiding voor tekst 2">
            <a:extLst>
              <a:ext uri="{FF2B5EF4-FFF2-40B4-BE49-F238E27FC236}">
                <a16:creationId xmlns:a16="http://schemas.microsoft.com/office/drawing/2014/main" id="{BB88B072-32EE-927A-2547-47C248576BB5}"/>
              </a:ext>
            </a:extLst>
          </p:cNvPr>
          <p:cNvSpPr>
            <a:spLocks noGrp="1"/>
          </p:cNvSpPr>
          <p:nvPr>
            <p:ph type="body" idx="11" hasCustomPrompt="1"/>
          </p:nvPr>
        </p:nvSpPr>
        <p:spPr>
          <a:xfrm>
            <a:off x="895250" y="1342003"/>
            <a:ext cx="5562666" cy="1310821"/>
          </a:xfrm>
          <a:prstGeom prst="rect">
            <a:avLst/>
          </a:prstGeom>
        </p:spPr>
        <p:txBody>
          <a:bodyPr/>
          <a:lstStyle>
            <a:lvl1pPr marL="0" indent="0">
              <a:lnSpc>
                <a:spcPct val="100000"/>
              </a:lnSpc>
              <a:buNone/>
              <a:defRPr sz="28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te bewerken</a:t>
            </a:r>
          </a:p>
        </p:txBody>
      </p:sp>
      <p:sp>
        <p:nvSpPr>
          <p:cNvPr id="4" name="Tijdelijke aanduiding voor tekst 2">
            <a:extLst>
              <a:ext uri="{FF2B5EF4-FFF2-40B4-BE49-F238E27FC236}">
                <a16:creationId xmlns:a16="http://schemas.microsoft.com/office/drawing/2014/main" id="{AF7017C1-8700-4945-BFB9-0A16466D9801}"/>
              </a:ext>
            </a:extLst>
          </p:cNvPr>
          <p:cNvSpPr>
            <a:spLocks noGrp="1"/>
          </p:cNvSpPr>
          <p:nvPr>
            <p:ph type="body" idx="10" hasCustomPrompt="1"/>
          </p:nvPr>
        </p:nvSpPr>
        <p:spPr>
          <a:xfrm>
            <a:off x="895250" y="2962905"/>
            <a:ext cx="5562666" cy="2467964"/>
          </a:xfrm>
          <a:prstGeom prst="rect">
            <a:avLst/>
          </a:prstGeom>
        </p:spPr>
        <p:txBody>
          <a:bodyPr/>
          <a:lstStyle>
            <a:lvl1pPr marL="0" indent="0">
              <a:lnSpc>
                <a:spcPct val="120000"/>
              </a:lnSpc>
              <a:buNone/>
              <a:defRPr sz="1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err="1"/>
              <a:t>Udio</a:t>
            </a:r>
            <a:r>
              <a:rPr lang="nl-NL"/>
              <a:t>. Te </a:t>
            </a:r>
            <a:r>
              <a:rPr lang="nl-NL" err="1"/>
              <a:t>dolorestrum</a:t>
            </a:r>
            <a:r>
              <a:rPr lang="nl-NL"/>
              <a:t> </a:t>
            </a:r>
            <a:r>
              <a:rPr lang="nl-NL" err="1"/>
              <a:t>elit</a:t>
            </a:r>
            <a:r>
              <a:rPr lang="nl-NL"/>
              <a:t> </a:t>
            </a:r>
            <a:r>
              <a:rPr lang="nl-NL" err="1"/>
              <a:t>quatur</a:t>
            </a:r>
            <a:r>
              <a:rPr lang="nl-NL"/>
              <a:t> </a:t>
            </a:r>
            <a:r>
              <a:rPr lang="nl-NL" err="1"/>
              <a:t>aut</a:t>
            </a:r>
            <a:r>
              <a:rPr lang="nl-NL"/>
              <a:t> </a:t>
            </a:r>
            <a:r>
              <a:rPr lang="nl-NL" err="1"/>
              <a:t>andit</a:t>
            </a:r>
            <a:r>
              <a:rPr lang="nl-NL"/>
              <a:t> </a:t>
            </a:r>
            <a:r>
              <a:rPr lang="nl-NL" err="1"/>
              <a:t>voluptate</a:t>
            </a:r>
            <a:r>
              <a:rPr lang="nl-NL"/>
              <a:t> </a:t>
            </a:r>
            <a:r>
              <a:rPr lang="nl-NL" err="1"/>
              <a:t>nulla</a:t>
            </a:r>
            <a:r>
              <a:rPr lang="nl-NL"/>
              <a:t> </a:t>
            </a:r>
            <a:r>
              <a:rPr lang="nl-NL" err="1"/>
              <a:t>sum</a:t>
            </a:r>
            <a:r>
              <a:rPr lang="nl-NL"/>
              <a:t> </a:t>
            </a:r>
            <a:r>
              <a:rPr lang="nl-NL" err="1"/>
              <a:t>reicipsant</a:t>
            </a:r>
            <a:r>
              <a:rPr lang="nl-NL"/>
              <a:t> </a:t>
            </a:r>
            <a:r>
              <a:rPr lang="nl-NL" err="1"/>
              <a:t>enis</a:t>
            </a:r>
            <a:r>
              <a:rPr lang="nl-NL"/>
              <a:t> </a:t>
            </a:r>
            <a:r>
              <a:rPr lang="nl-NL" err="1"/>
              <a:t>sam</a:t>
            </a:r>
            <a:r>
              <a:rPr lang="nl-NL"/>
              <a:t> </a:t>
            </a:r>
            <a:r>
              <a:rPr lang="nl-NL" err="1"/>
              <a:t>quidel</a:t>
            </a:r>
            <a:r>
              <a:rPr lang="nl-NL"/>
              <a:t> </a:t>
            </a:r>
            <a:r>
              <a:rPr lang="nl-NL" err="1"/>
              <a:t>ellupta</a:t>
            </a:r>
            <a:r>
              <a:rPr lang="nl-NL"/>
              <a:t> </a:t>
            </a:r>
            <a:r>
              <a:rPr lang="nl-NL" err="1"/>
              <a:t>quae</a:t>
            </a:r>
            <a:r>
              <a:rPr lang="nl-NL"/>
              <a:t> </a:t>
            </a:r>
            <a:r>
              <a:rPr lang="nl-NL" err="1"/>
              <a:t>doluptatem</a:t>
            </a:r>
            <a:r>
              <a:rPr lang="nl-NL"/>
              <a:t> </a:t>
            </a:r>
            <a:r>
              <a:rPr lang="nl-NL" err="1"/>
              <a:t>lignam</a:t>
            </a:r>
            <a:r>
              <a:rPr lang="nl-NL"/>
              <a:t> </a:t>
            </a:r>
            <a:r>
              <a:rPr lang="nl-NL" err="1"/>
              <a:t>conem</a:t>
            </a:r>
            <a:r>
              <a:rPr lang="nl-NL"/>
              <a:t> </a:t>
            </a:r>
            <a:r>
              <a:rPr lang="nl-NL" err="1"/>
              <a:t>nonsequam</a:t>
            </a:r>
            <a:r>
              <a:rPr lang="nl-NL"/>
              <a:t> </a:t>
            </a:r>
            <a:r>
              <a:rPr lang="nl-NL" err="1"/>
              <a:t>fugias</a:t>
            </a:r>
            <a:r>
              <a:rPr lang="nl-NL"/>
              <a:t> modi.</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nl-NL" err="1"/>
              <a:t>Udio</a:t>
            </a:r>
            <a:r>
              <a:rPr lang="nl-NL"/>
              <a:t>. Te </a:t>
            </a:r>
            <a:r>
              <a:rPr lang="nl-NL" err="1"/>
              <a:t>dolorestrum</a:t>
            </a:r>
            <a:r>
              <a:rPr lang="nl-NL"/>
              <a:t> </a:t>
            </a:r>
            <a:r>
              <a:rPr lang="nl-NL" err="1"/>
              <a:t>elit</a:t>
            </a:r>
            <a:r>
              <a:rPr lang="nl-NL"/>
              <a:t> </a:t>
            </a:r>
            <a:r>
              <a:rPr lang="nl-NL" err="1"/>
              <a:t>quatur</a:t>
            </a:r>
            <a:r>
              <a:rPr lang="nl-NL"/>
              <a:t> </a:t>
            </a:r>
            <a:r>
              <a:rPr lang="nl-NL" err="1"/>
              <a:t>aut</a:t>
            </a:r>
            <a:r>
              <a:rPr lang="nl-NL"/>
              <a:t> </a:t>
            </a:r>
            <a:r>
              <a:rPr lang="nl-NL" err="1"/>
              <a:t>andit</a:t>
            </a:r>
            <a:r>
              <a:rPr lang="nl-NL"/>
              <a:t> </a:t>
            </a:r>
            <a:r>
              <a:rPr lang="nl-NL" err="1"/>
              <a:t>voluptate</a:t>
            </a:r>
            <a:r>
              <a:rPr lang="nl-NL"/>
              <a:t> </a:t>
            </a:r>
            <a:r>
              <a:rPr lang="nl-NL" err="1"/>
              <a:t>nulla</a:t>
            </a:r>
            <a:r>
              <a:rPr lang="nl-NL"/>
              <a:t> </a:t>
            </a:r>
            <a:r>
              <a:rPr lang="nl-NL" err="1"/>
              <a:t>sum</a:t>
            </a:r>
            <a:r>
              <a:rPr lang="nl-NL"/>
              <a:t> </a:t>
            </a:r>
            <a:r>
              <a:rPr lang="nl-NL" err="1"/>
              <a:t>reicipsant</a:t>
            </a:r>
            <a:r>
              <a:rPr lang="nl-NL"/>
              <a:t> </a:t>
            </a:r>
            <a:r>
              <a:rPr lang="nl-NL" err="1"/>
              <a:t>enis</a:t>
            </a:r>
            <a:r>
              <a:rPr lang="nl-NL"/>
              <a:t> </a:t>
            </a:r>
            <a:r>
              <a:rPr lang="nl-NL" err="1"/>
              <a:t>sam</a:t>
            </a:r>
            <a:r>
              <a:rPr lang="nl-NL"/>
              <a:t> </a:t>
            </a:r>
            <a:r>
              <a:rPr lang="nl-NL" err="1"/>
              <a:t>quidel</a:t>
            </a:r>
            <a:r>
              <a:rPr lang="nl-NL"/>
              <a:t> </a:t>
            </a:r>
            <a:r>
              <a:rPr lang="nl-NL" err="1"/>
              <a:t>ellupta</a:t>
            </a:r>
            <a:r>
              <a:rPr lang="nl-NL"/>
              <a:t> </a:t>
            </a:r>
            <a:r>
              <a:rPr lang="nl-NL" err="1"/>
              <a:t>quae</a:t>
            </a:r>
            <a:r>
              <a:rPr lang="nl-NL"/>
              <a:t> </a:t>
            </a:r>
            <a:r>
              <a:rPr lang="nl-NL" err="1"/>
              <a:t>doluptatem</a:t>
            </a:r>
            <a:r>
              <a:rPr lang="nl-NL"/>
              <a:t> </a:t>
            </a:r>
            <a:r>
              <a:rPr lang="nl-NL" err="1"/>
              <a:t>lignam</a:t>
            </a:r>
            <a:r>
              <a:rPr lang="nl-NL"/>
              <a:t> </a:t>
            </a:r>
            <a:r>
              <a:rPr lang="nl-NL" err="1"/>
              <a:t>conem</a:t>
            </a:r>
            <a:r>
              <a:rPr lang="nl-NL"/>
              <a:t> </a:t>
            </a:r>
            <a:r>
              <a:rPr lang="nl-NL" err="1"/>
              <a:t>nonsequam</a:t>
            </a:r>
            <a:r>
              <a:rPr lang="nl-NL"/>
              <a:t> </a:t>
            </a:r>
            <a:r>
              <a:rPr lang="nl-NL" err="1"/>
              <a:t>fugias</a:t>
            </a:r>
            <a:r>
              <a:rPr lang="nl-NL"/>
              <a:t> modi.</a:t>
            </a:r>
          </a:p>
          <a:p>
            <a:pPr lvl="0"/>
            <a:endParaRPr lang="nl-NL"/>
          </a:p>
          <a:p>
            <a:pPr lvl="0"/>
            <a:endParaRPr lang="nl-NL"/>
          </a:p>
        </p:txBody>
      </p:sp>
      <p:pic>
        <p:nvPicPr>
          <p:cNvPr id="3" name="Afbeelding 2" descr="Afbeelding met Graphics, Lettertype, grafische vormgeving, schermopname&#10;&#10;Automatisch gegenereerde beschrijving">
            <a:extLst>
              <a:ext uri="{FF2B5EF4-FFF2-40B4-BE49-F238E27FC236}">
                <a16:creationId xmlns:a16="http://schemas.microsoft.com/office/drawing/2014/main" id="{0283D6A1-931C-5C3D-2656-CBB483E15C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258" y="271514"/>
            <a:ext cx="1095608" cy="450381"/>
          </a:xfrm>
          <a:prstGeom prst="rect">
            <a:avLst/>
          </a:prstGeom>
        </p:spPr>
      </p:pic>
    </p:spTree>
    <p:extLst>
      <p:ext uri="{BB962C8B-B14F-4D97-AF65-F5344CB8AC3E}">
        <p14:creationId xmlns:p14="http://schemas.microsoft.com/office/powerpoint/2010/main" val="241896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93AD-402C-286A-E633-71A2C20063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BCE9E674-9546-D774-91D1-42AB497E9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3582345-DBBF-483F-1B32-D9DCBA003690}"/>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A342C8AD-A475-DAFD-716B-4EC1444AAAA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8F97E94-871C-B1F6-9356-1E9DC92610A2}"/>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1995573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A1AB-EECF-7A72-C017-B42B3C630242}"/>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FEC083AC-3C52-F274-5134-087A074568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0DE3069-2996-D138-22F3-6D6E33D0D60E}"/>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FC8135AB-91F3-7314-7581-E21C620E011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B16B8DA-92EE-5805-88D6-82A10EAC5020}"/>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2610139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B908-DD05-5EED-0E48-7D57D2C52E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E7CFCEA5-515E-8980-F057-8F92F0FDA1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F43263A-4EE3-A680-8638-57EECB98C3DE}"/>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49630251-552F-4936-2429-748B721FBA38}"/>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179099E-15E7-4058-324E-D5B2A3265CDE}"/>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1426066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F8BF-7187-6DCD-E78A-30CEF9A6A579}"/>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2E09A9CE-A026-890B-0A1D-C6E60BC763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1C3FDA21-CD78-8266-8584-DB28814A3D3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1204C3BD-40EE-747D-7795-8C8F93C71A41}"/>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6" name="Footer Placeholder 5">
            <a:extLst>
              <a:ext uri="{FF2B5EF4-FFF2-40B4-BE49-F238E27FC236}">
                <a16:creationId xmlns:a16="http://schemas.microsoft.com/office/drawing/2014/main" id="{8AAA484A-3BCC-D05F-2495-CBC8F639BC09}"/>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009577BF-481B-32DE-C686-2D15A69BD786}"/>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604376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9375-6B61-FAA9-B88F-26BAFB1ABFC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533CB134-F02E-0376-FA0E-868623BF7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9C0F299-B1D3-C563-CF8B-4CFA95C284D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1DD6918D-C862-19F2-73EB-EC8F1D4B5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D6FDCE7-2970-E436-5B62-BC63FE659A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AB53C628-B692-DFCD-F7CD-B684B14A4BF3}"/>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8" name="Footer Placeholder 7">
            <a:extLst>
              <a:ext uri="{FF2B5EF4-FFF2-40B4-BE49-F238E27FC236}">
                <a16:creationId xmlns:a16="http://schemas.microsoft.com/office/drawing/2014/main" id="{2CCC0C77-9D3F-BBE6-61A2-78B8C5F7D9A8}"/>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5F4160FB-0562-089B-31F9-E8962A247055}"/>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32848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atje links tekst rechts">
    <p:spTree>
      <p:nvGrpSpPr>
        <p:cNvPr id="1" name=""/>
        <p:cNvGrpSpPr/>
        <p:nvPr/>
      </p:nvGrpSpPr>
      <p:grpSpPr>
        <a:xfrm>
          <a:off x="0" y="0"/>
          <a:ext cx="0" cy="0"/>
          <a:chOff x="0" y="0"/>
          <a:chExt cx="0" cy="0"/>
        </a:xfrm>
      </p:grpSpPr>
      <p:pic>
        <p:nvPicPr>
          <p:cNvPr id="2" name="Afbeelding 1" descr="Afbeelding met Graphics, Lettertype, grafische vormgeving, schermopname&#10;&#10;Automatisch gegenereerde beschrijving">
            <a:extLst>
              <a:ext uri="{FF2B5EF4-FFF2-40B4-BE49-F238E27FC236}">
                <a16:creationId xmlns:a16="http://schemas.microsoft.com/office/drawing/2014/main" id="{59D45AB4-435E-1E86-5D7A-94B8B83F3686}"/>
              </a:ext>
            </a:extLst>
          </p:cNvPr>
          <p:cNvPicPr>
            <a:picLocks noChangeAspect="1"/>
          </p:cNvPicPr>
          <p:nvPr userDrawn="1"/>
        </p:nvPicPr>
        <p:blipFill>
          <a:blip r:embed="rId2"/>
          <a:stretch>
            <a:fillRect/>
          </a:stretch>
        </p:blipFill>
        <p:spPr>
          <a:xfrm>
            <a:off x="10842258" y="271514"/>
            <a:ext cx="1095608" cy="450381"/>
          </a:xfrm>
          <a:prstGeom prst="rect">
            <a:avLst/>
          </a:prstGeom>
        </p:spPr>
      </p:pic>
      <p:sp>
        <p:nvSpPr>
          <p:cNvPr id="3" name="Tijdelijke aanduiding voor tekst 2">
            <a:extLst>
              <a:ext uri="{FF2B5EF4-FFF2-40B4-BE49-F238E27FC236}">
                <a16:creationId xmlns:a16="http://schemas.microsoft.com/office/drawing/2014/main" id="{6E6A4957-0B57-CEC3-A973-0973FA8EE74E}"/>
              </a:ext>
            </a:extLst>
          </p:cNvPr>
          <p:cNvSpPr>
            <a:spLocks noGrp="1"/>
          </p:cNvSpPr>
          <p:nvPr>
            <p:ph type="body" idx="12" hasCustomPrompt="1"/>
          </p:nvPr>
        </p:nvSpPr>
        <p:spPr>
          <a:xfrm>
            <a:off x="5786338" y="2510526"/>
            <a:ext cx="5562666" cy="918474"/>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een titel toe te voegen</a:t>
            </a:r>
          </a:p>
        </p:txBody>
      </p:sp>
      <p:sp>
        <p:nvSpPr>
          <p:cNvPr id="5" name="Tijdelijke aanduiding voor tekst 2">
            <a:extLst>
              <a:ext uri="{FF2B5EF4-FFF2-40B4-BE49-F238E27FC236}">
                <a16:creationId xmlns:a16="http://schemas.microsoft.com/office/drawing/2014/main" id="{94FE22D9-ABA4-1A5F-3337-AAF825FC366F}"/>
              </a:ext>
            </a:extLst>
          </p:cNvPr>
          <p:cNvSpPr>
            <a:spLocks noGrp="1"/>
          </p:cNvSpPr>
          <p:nvPr>
            <p:ph type="body" idx="13" hasCustomPrompt="1"/>
          </p:nvPr>
        </p:nvSpPr>
        <p:spPr>
          <a:xfrm>
            <a:off x="5786338" y="3701660"/>
            <a:ext cx="5562666" cy="2467964"/>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a:p>
            <a:pPr lvl="0"/>
            <a:endParaRPr lang="nl-NL"/>
          </a:p>
          <a:p>
            <a:pPr lvl="0"/>
            <a:endParaRPr lang="nl-NL"/>
          </a:p>
        </p:txBody>
      </p:sp>
      <p:sp>
        <p:nvSpPr>
          <p:cNvPr id="6" name="Tijdelijke aanduiding voor inhoud 3">
            <a:extLst>
              <a:ext uri="{FF2B5EF4-FFF2-40B4-BE49-F238E27FC236}">
                <a16:creationId xmlns:a16="http://schemas.microsoft.com/office/drawing/2014/main" id="{2C704C15-E6C7-5BC6-E564-19FE3B4289AF}"/>
              </a:ext>
            </a:extLst>
          </p:cNvPr>
          <p:cNvSpPr>
            <a:spLocks noGrp="1"/>
          </p:cNvSpPr>
          <p:nvPr>
            <p:ph sz="half" idx="14" hasCustomPrompt="1"/>
          </p:nvPr>
        </p:nvSpPr>
        <p:spPr>
          <a:xfrm>
            <a:off x="842996" y="961036"/>
            <a:ext cx="4377105" cy="5208588"/>
          </a:xfrm>
          <a:prstGeom prst="rect">
            <a:avLst/>
          </a:prstGeom>
        </p:spPr>
        <p:txBody>
          <a:bodyPr/>
          <a:lstStyle>
            <a:lvl1pPr marL="0" indent="0">
              <a:lnSpc>
                <a:spcPct val="100000"/>
              </a:lnSpc>
              <a:buNone/>
              <a:defRPr b="0" i="0">
                <a:solidFill>
                  <a:schemeClr val="accent6"/>
                </a:solidFill>
                <a:latin typeface="DM Sans 14pt" pitchFamily="2" charset="77"/>
              </a:defRPr>
            </a:lvl1pPr>
            <a:lvl2pPr>
              <a:defRPr b="0" i="0">
                <a:solidFill>
                  <a:schemeClr val="accent5"/>
                </a:solidFill>
                <a:latin typeface="DM Sans 14pt" pitchFamily="2" charset="77"/>
              </a:defRPr>
            </a:lvl2pPr>
            <a:lvl3pPr>
              <a:defRPr b="0" i="0">
                <a:solidFill>
                  <a:schemeClr val="accent5"/>
                </a:solidFill>
                <a:latin typeface="DM Sans 14pt" pitchFamily="2" charset="77"/>
              </a:defRPr>
            </a:lvl3pPr>
            <a:lvl4pPr>
              <a:defRPr b="0" i="0">
                <a:solidFill>
                  <a:schemeClr val="accent5"/>
                </a:solidFill>
                <a:latin typeface="DM Sans 14pt" pitchFamily="2" charset="77"/>
              </a:defRPr>
            </a:lvl4pPr>
            <a:lvl5pPr>
              <a:defRPr b="0" i="0">
                <a:solidFill>
                  <a:schemeClr val="accent5"/>
                </a:solidFill>
                <a:latin typeface="DM Sans 14pt" pitchFamily="2" charset="77"/>
              </a:defRPr>
            </a:lvl5pPr>
          </a:lstStyle>
          <a:p>
            <a:pPr lvl="0"/>
            <a:r>
              <a:rPr lang="nl-NL"/>
              <a:t>Klikken om een object toe te voegen</a:t>
            </a:r>
          </a:p>
        </p:txBody>
      </p:sp>
    </p:spTree>
    <p:extLst>
      <p:ext uri="{BB962C8B-B14F-4D97-AF65-F5344CB8AC3E}">
        <p14:creationId xmlns:p14="http://schemas.microsoft.com/office/powerpoint/2010/main" val="4094496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126E-A152-77B4-5138-A61C1B83B4EF}"/>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0ACBECCE-33EE-20E7-D080-6E4D071C6526}"/>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4" name="Footer Placeholder 3">
            <a:extLst>
              <a:ext uri="{FF2B5EF4-FFF2-40B4-BE49-F238E27FC236}">
                <a16:creationId xmlns:a16="http://schemas.microsoft.com/office/drawing/2014/main" id="{3FA26051-080D-BE54-5293-BF55D580994F}"/>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25BB72CA-B15A-65E9-E9FF-C0C21C0BBEA5}"/>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3113652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EBFAC-646A-1170-A0B6-4650A9928262}"/>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3" name="Footer Placeholder 2">
            <a:extLst>
              <a:ext uri="{FF2B5EF4-FFF2-40B4-BE49-F238E27FC236}">
                <a16:creationId xmlns:a16="http://schemas.microsoft.com/office/drawing/2014/main" id="{F5614D85-5419-F39D-10FF-5A1D59CE40DE}"/>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3196948D-E2C7-7D77-195E-B2FD7880919F}"/>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1495774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1921-0E87-E6DC-0F90-236DC82078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772E66F0-9BC6-CC23-DA96-E1ADC2CF0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19A2A6AD-43B6-7066-C0C3-1B5A550A6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E39DFF-B286-B2DD-0503-9EEF1B655142}"/>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6" name="Footer Placeholder 5">
            <a:extLst>
              <a:ext uri="{FF2B5EF4-FFF2-40B4-BE49-F238E27FC236}">
                <a16:creationId xmlns:a16="http://schemas.microsoft.com/office/drawing/2014/main" id="{AF3D8FEA-7D93-1DDA-6817-774F48EAC552}"/>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885D834-F574-BB96-13DB-D8ED97C8D8C4}"/>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2373062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68F1-67E5-6B59-E98D-DB7A88EA24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04661407-8C1B-6709-6A1E-4BB548005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B6A9972B-2321-4E1B-3AC5-3A7AC2FF0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46C3F7-6CE1-EC45-DD9C-F66A22E93123}"/>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6" name="Footer Placeholder 5">
            <a:extLst>
              <a:ext uri="{FF2B5EF4-FFF2-40B4-BE49-F238E27FC236}">
                <a16:creationId xmlns:a16="http://schemas.microsoft.com/office/drawing/2014/main" id="{D80E801E-3E57-B044-21C3-A3EC7C72C250}"/>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1270A318-7792-D4BA-03E4-4FE1BF55360B}"/>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529039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CD22-6C84-B562-C520-7393EB3AC107}"/>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F2D70106-3BD4-9ACB-FEAE-591A421E33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D508313-D5A7-5B6F-6750-96D2D6E3F9D1}"/>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18E47FC1-8691-8031-71DF-3335992B636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0A72ED6-01E8-D255-8818-85189E132201}"/>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269899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C8B52-F2A7-2047-AE0A-B48D6E196DE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A91C439-04E7-E835-5C57-46108B92FA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5187EF8-90C2-3842-95CD-04142D99EB75}"/>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0AFD687E-3C4B-1E14-3AF9-AEC21581928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D862F281-9755-1CCF-BAF0-5C9ACDA22FB6}"/>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3712847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386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F55CA-32DC-8FE7-9CF3-6A405862A48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9C69A4A-F0D1-AC60-1D78-7116A4F0FF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1735CE0-AA1C-97F5-2039-E76E12779057}"/>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FCF46BE7-F75C-3A9B-3EF1-4065122CEC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F190959-D412-EA14-1E21-362DFA39FD6F}"/>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1257813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5FA73-EF8D-2749-5D3C-6940A0D2CB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81C70C-27ED-5A99-5940-62802E4E0B6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5DE42E-0DE2-BDD9-B5AF-8946A608498A}"/>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B3795E50-281E-6A1B-B382-910733FBEC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6084BA-16F1-7667-956B-FB6FEB1AD76A}"/>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3012883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F9E3A-FC28-C9DA-710B-D1C7E62FC43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1E1E4D0-66B7-2ECA-97CC-154368420F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27879AC-EF0C-79C7-852F-49CC32067F5B}"/>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4CD00425-59B7-DA26-9032-F0A638C3F4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CCEBAC-6A67-1AA4-608B-5B16257D341F}"/>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195754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links plaatje rechts">
    <p:spTree>
      <p:nvGrpSpPr>
        <p:cNvPr id="1" name=""/>
        <p:cNvGrpSpPr/>
        <p:nvPr/>
      </p:nvGrpSpPr>
      <p:grpSpPr>
        <a:xfrm>
          <a:off x="0" y="0"/>
          <a:ext cx="0" cy="0"/>
          <a:chOff x="0" y="0"/>
          <a:chExt cx="0" cy="0"/>
        </a:xfrm>
      </p:grpSpPr>
      <p:pic>
        <p:nvPicPr>
          <p:cNvPr id="7" name="Afbeelding 6" descr="Afbeelding met Graphics, Lettertype, grafische vormgeving, schermopname&#10;&#10;Automatisch gegenereerde beschrijving">
            <a:extLst>
              <a:ext uri="{FF2B5EF4-FFF2-40B4-BE49-F238E27FC236}">
                <a16:creationId xmlns:a16="http://schemas.microsoft.com/office/drawing/2014/main" id="{195D4557-C610-1494-F4D3-450ED95EF786}"/>
              </a:ext>
            </a:extLst>
          </p:cNvPr>
          <p:cNvPicPr>
            <a:picLocks noChangeAspect="1"/>
          </p:cNvPicPr>
          <p:nvPr userDrawn="1"/>
        </p:nvPicPr>
        <p:blipFill>
          <a:blip r:embed="rId2"/>
          <a:stretch>
            <a:fillRect/>
          </a:stretch>
        </p:blipFill>
        <p:spPr>
          <a:xfrm>
            <a:off x="10842258" y="271514"/>
            <a:ext cx="1095608" cy="450381"/>
          </a:xfrm>
          <a:prstGeom prst="rect">
            <a:avLst/>
          </a:prstGeom>
        </p:spPr>
      </p:pic>
      <p:sp>
        <p:nvSpPr>
          <p:cNvPr id="4" name="Tijdelijke aanduiding voor tekst 2">
            <a:extLst>
              <a:ext uri="{FF2B5EF4-FFF2-40B4-BE49-F238E27FC236}">
                <a16:creationId xmlns:a16="http://schemas.microsoft.com/office/drawing/2014/main" id="{D9602014-B127-E62C-8514-FD031DA9F05F}"/>
              </a:ext>
            </a:extLst>
          </p:cNvPr>
          <p:cNvSpPr>
            <a:spLocks noGrp="1"/>
          </p:cNvSpPr>
          <p:nvPr>
            <p:ph type="body" idx="12" hasCustomPrompt="1"/>
          </p:nvPr>
        </p:nvSpPr>
        <p:spPr>
          <a:xfrm>
            <a:off x="842996" y="2510526"/>
            <a:ext cx="5562666" cy="918474"/>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een titel toe te voegen</a:t>
            </a:r>
          </a:p>
        </p:txBody>
      </p:sp>
      <p:sp>
        <p:nvSpPr>
          <p:cNvPr id="5" name="Tijdelijke aanduiding voor tekst 2">
            <a:extLst>
              <a:ext uri="{FF2B5EF4-FFF2-40B4-BE49-F238E27FC236}">
                <a16:creationId xmlns:a16="http://schemas.microsoft.com/office/drawing/2014/main" id="{341DCFD3-04C6-4B7D-A5C6-6097842FB2D8}"/>
              </a:ext>
            </a:extLst>
          </p:cNvPr>
          <p:cNvSpPr>
            <a:spLocks noGrp="1"/>
          </p:cNvSpPr>
          <p:nvPr>
            <p:ph type="body" idx="15" hasCustomPrompt="1"/>
          </p:nvPr>
        </p:nvSpPr>
        <p:spPr>
          <a:xfrm>
            <a:off x="842996" y="3701660"/>
            <a:ext cx="5562666" cy="2488003"/>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a:p>
            <a:pPr lvl="0"/>
            <a:endParaRPr lang="nl-NL"/>
          </a:p>
          <a:p>
            <a:pPr lvl="0"/>
            <a:endParaRPr lang="nl-NL"/>
          </a:p>
        </p:txBody>
      </p:sp>
      <p:sp>
        <p:nvSpPr>
          <p:cNvPr id="8" name="Tijdelijke aanduiding voor inhoud 3">
            <a:extLst>
              <a:ext uri="{FF2B5EF4-FFF2-40B4-BE49-F238E27FC236}">
                <a16:creationId xmlns:a16="http://schemas.microsoft.com/office/drawing/2014/main" id="{57B84043-BBC0-6A38-BFF5-752372EE5D19}"/>
              </a:ext>
            </a:extLst>
          </p:cNvPr>
          <p:cNvSpPr>
            <a:spLocks noGrp="1"/>
          </p:cNvSpPr>
          <p:nvPr>
            <p:ph sz="half" idx="16" hasCustomPrompt="1"/>
          </p:nvPr>
        </p:nvSpPr>
        <p:spPr>
          <a:xfrm>
            <a:off x="6971899" y="981075"/>
            <a:ext cx="4377105" cy="5208588"/>
          </a:xfrm>
          <a:prstGeom prst="rect">
            <a:avLst/>
          </a:prstGeom>
        </p:spPr>
        <p:txBody>
          <a:bodyPr/>
          <a:lstStyle>
            <a:lvl1pPr marL="0" indent="0">
              <a:lnSpc>
                <a:spcPct val="100000"/>
              </a:lnSpc>
              <a:buNone/>
              <a:defRPr b="0" i="0">
                <a:solidFill>
                  <a:schemeClr val="accent6"/>
                </a:solidFill>
                <a:latin typeface="DM Sans 14pt" pitchFamily="2" charset="77"/>
              </a:defRPr>
            </a:lvl1pPr>
            <a:lvl2pPr>
              <a:defRPr b="0" i="0">
                <a:solidFill>
                  <a:schemeClr val="accent5"/>
                </a:solidFill>
                <a:latin typeface="DM Sans 14pt" pitchFamily="2" charset="77"/>
              </a:defRPr>
            </a:lvl2pPr>
            <a:lvl3pPr>
              <a:defRPr b="0" i="0">
                <a:solidFill>
                  <a:schemeClr val="accent5"/>
                </a:solidFill>
                <a:latin typeface="DM Sans 14pt" pitchFamily="2" charset="77"/>
              </a:defRPr>
            </a:lvl3pPr>
            <a:lvl4pPr>
              <a:defRPr b="0" i="0">
                <a:solidFill>
                  <a:schemeClr val="accent5"/>
                </a:solidFill>
                <a:latin typeface="DM Sans 14pt" pitchFamily="2" charset="77"/>
              </a:defRPr>
            </a:lvl4pPr>
            <a:lvl5pPr>
              <a:defRPr b="0" i="0">
                <a:solidFill>
                  <a:schemeClr val="accent5"/>
                </a:solidFill>
                <a:latin typeface="DM Sans 14pt" pitchFamily="2" charset="77"/>
              </a:defRPr>
            </a:lvl5pPr>
          </a:lstStyle>
          <a:p>
            <a:pPr lvl="0"/>
            <a:r>
              <a:rPr lang="nl-NL"/>
              <a:t>Klikken om een object toe te voegen</a:t>
            </a:r>
          </a:p>
        </p:txBody>
      </p:sp>
    </p:spTree>
    <p:extLst>
      <p:ext uri="{BB962C8B-B14F-4D97-AF65-F5344CB8AC3E}">
        <p14:creationId xmlns:p14="http://schemas.microsoft.com/office/powerpoint/2010/main" val="1356925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BBB94-92D3-B815-A5B5-F207EED656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A816EA8-2653-2654-B5F9-634A5C39C52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B173F23-FE4F-BB71-1DE1-FCDF6310342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1CF6DB8-65C2-F524-9924-3A6E7F7418CE}"/>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79B78037-F843-D4A2-51D7-FFAC3F4CD4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70C59D-6108-BD2C-6232-2D9BF32C741F}"/>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62539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DABFA-E549-DFD5-F337-86D652BF3AA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BB3E3FE-0956-324F-00D1-AC424FEE4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EB2F2A5-F9FC-ED99-5E61-35868E1667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7F3A919-1830-DC79-3E96-C3D1C7A9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3E066EE-8362-ED83-1F8A-92CBF15B96D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F96D41D-FD82-FEA6-D96F-FEBE53957EFC}"/>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8" name="Tijdelijke aanduiding voor voettekst 7">
            <a:extLst>
              <a:ext uri="{FF2B5EF4-FFF2-40B4-BE49-F238E27FC236}">
                <a16:creationId xmlns:a16="http://schemas.microsoft.com/office/drawing/2014/main" id="{B7ED26EC-7ED0-85F5-2253-DAE735992D3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27CD72D-71D2-7500-1474-E390515E5F2C}"/>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1098609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288A4-757C-F332-E41A-0CE01F40500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F0AA62A-21C4-DF5C-AFB0-B5BEE504A1B3}"/>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4" name="Tijdelijke aanduiding voor voettekst 3">
            <a:extLst>
              <a:ext uri="{FF2B5EF4-FFF2-40B4-BE49-F238E27FC236}">
                <a16:creationId xmlns:a16="http://schemas.microsoft.com/office/drawing/2014/main" id="{FEC60180-8C9C-B3F1-C8D3-CF7909B6A39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58B8746-2B11-3F95-8BC7-5580F46612A5}"/>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1031291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C05F9E-FB71-EC04-2801-7875F942B9BB}"/>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3" name="Tijdelijke aanduiding voor voettekst 2">
            <a:extLst>
              <a:ext uri="{FF2B5EF4-FFF2-40B4-BE49-F238E27FC236}">
                <a16:creationId xmlns:a16="http://schemas.microsoft.com/office/drawing/2014/main" id="{4A4E19B9-8CD6-C525-6F75-D92E4A4E001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48CDCA-88D2-E9F6-BFFC-46D3F584613F}"/>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7081877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3B2DB-CEA9-74E5-63BA-4F69EB346CA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940275F-52B8-1689-6E4D-20B89E59A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6134D01-B9F2-27E8-6827-67B6B8382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369D08-7780-EC6B-6F5A-286ECDC2E7E8}"/>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E7AC369F-94EA-D3C6-7315-D7EF0916A4A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8C84676-CC3E-03BD-1751-B3E5D1FE2A08}"/>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1812947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C5F9A-2682-FF2D-B78C-7D2DF7C73AC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223D83D-3F9D-C7EE-17C0-7FB21D0AC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8C8064A-359D-4137-AF1F-3BC5C255C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86CCFBD-9B8A-3C11-8150-EBA98F6F427B}"/>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6E9D4CB9-589A-3038-A5C9-0D51B16A9A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56C21AA-6047-09E3-49AD-27B39CBCF507}"/>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2725647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F04E4-918C-A45D-B802-BF3AA32E8EF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B69BFA2-395E-8569-6CF2-B04881D87B9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076432-FFAF-F71F-FCD4-CD907F2AE676}"/>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0CA85863-7C49-0FF2-F2B7-D9EE552E40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A634A0-3E95-E50F-EAF5-70064FE9A2B8}"/>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4253924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41DE063-648D-898C-EC8F-4E903DEB37E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665C5F2-D961-3737-5CE6-55382FCCC58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5DBF86-82AF-062D-964C-1DC60B95DA85}"/>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5958ECAA-8748-B942-BEF1-89429A2C04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B5E39B-836D-AD91-2B8C-0C081635B4E6}"/>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576343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Veel tekst">
    <p:spTree>
      <p:nvGrpSpPr>
        <p:cNvPr id="1" name=""/>
        <p:cNvGrpSpPr/>
        <p:nvPr/>
      </p:nvGrpSpPr>
      <p:grpSpPr>
        <a:xfrm>
          <a:off x="0" y="0"/>
          <a:ext cx="0" cy="0"/>
          <a:chOff x="0" y="0"/>
          <a:chExt cx="0" cy="0"/>
        </a:xfrm>
      </p:grpSpPr>
      <p:pic>
        <p:nvPicPr>
          <p:cNvPr id="11" name="Afbeelding 4" descr="Afbeelding met waas, schermopname, wazig, Kleurrijkheid&#10;&#10;Automatisch gegenereerde beschrijving">
            <a:extLst>
              <a:ext uri="{FF2B5EF4-FFF2-40B4-BE49-F238E27FC236}">
                <a16:creationId xmlns:a16="http://schemas.microsoft.com/office/drawing/2014/main" id="{A06E87C2-B1E3-8109-B67F-922F6D6DBD65}"/>
              </a:ext>
            </a:extLst>
          </p:cNvPr>
          <p:cNvPicPr>
            <a:picLocks noChangeAspect="1"/>
          </p:cNvPicPr>
          <p:nvPr userDrawn="1"/>
        </p:nvPicPr>
        <p:blipFill>
          <a:blip r:embed="rId2"/>
          <a:stretch>
            <a:fillRect/>
          </a:stretch>
        </p:blipFill>
        <p:spPr>
          <a:xfrm>
            <a:off x="6353243" y="5313146"/>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BFDFBE2D-8A5F-2D51-C529-E198360584F2}"/>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9" name="Tijdelijke aanduiding voor tekst 2">
            <a:extLst>
              <a:ext uri="{FF2B5EF4-FFF2-40B4-BE49-F238E27FC236}">
                <a16:creationId xmlns:a16="http://schemas.microsoft.com/office/drawing/2014/main" id="{E0F9CE8F-2BB2-D8E6-1EAF-5FAA269837B2}"/>
              </a:ext>
            </a:extLst>
          </p:cNvPr>
          <p:cNvSpPr>
            <a:spLocks noGrp="1"/>
          </p:cNvSpPr>
          <p:nvPr>
            <p:ph type="body" idx="13" hasCustomPrompt="1"/>
          </p:nvPr>
        </p:nvSpPr>
        <p:spPr>
          <a:xfrm>
            <a:off x="804123" y="1291517"/>
            <a:ext cx="5152293" cy="904047"/>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Vergelijking</a:t>
            </a:r>
          </a:p>
        </p:txBody>
      </p:sp>
      <p:sp>
        <p:nvSpPr>
          <p:cNvPr id="12" name="Rectangle 11">
            <a:extLst>
              <a:ext uri="{FF2B5EF4-FFF2-40B4-BE49-F238E27FC236}">
                <a16:creationId xmlns:a16="http://schemas.microsoft.com/office/drawing/2014/main" id="{8E1D10A0-A125-6102-54BA-13842801CF3E}"/>
              </a:ext>
            </a:extLst>
          </p:cNvPr>
          <p:cNvSpPr/>
          <p:nvPr userDrawn="1"/>
        </p:nvSpPr>
        <p:spPr>
          <a:xfrm>
            <a:off x="801426" y="2307517"/>
            <a:ext cx="3160974" cy="5716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Rectangle 12">
            <a:extLst>
              <a:ext uri="{FF2B5EF4-FFF2-40B4-BE49-F238E27FC236}">
                <a16:creationId xmlns:a16="http://schemas.microsoft.com/office/drawing/2014/main" id="{3BF58FF6-43B5-4430-3B00-DAAB833A07F6}"/>
              </a:ext>
            </a:extLst>
          </p:cNvPr>
          <p:cNvSpPr/>
          <p:nvPr userDrawn="1"/>
        </p:nvSpPr>
        <p:spPr>
          <a:xfrm>
            <a:off x="801426" y="2866316"/>
            <a:ext cx="3160974" cy="278140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Tijdelijke aanduiding voor tekst 2">
            <a:extLst>
              <a:ext uri="{FF2B5EF4-FFF2-40B4-BE49-F238E27FC236}">
                <a16:creationId xmlns:a16="http://schemas.microsoft.com/office/drawing/2014/main" id="{3898BD46-97CD-7304-2421-4101434C2035}"/>
              </a:ext>
            </a:extLst>
          </p:cNvPr>
          <p:cNvSpPr>
            <a:spLocks noGrp="1"/>
          </p:cNvSpPr>
          <p:nvPr>
            <p:ph type="body" idx="18" hasCustomPrompt="1"/>
          </p:nvPr>
        </p:nvSpPr>
        <p:spPr>
          <a:xfrm>
            <a:off x="801426" y="2307517"/>
            <a:ext cx="3160974"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Opsomming</a:t>
            </a:r>
          </a:p>
        </p:txBody>
      </p:sp>
      <p:sp>
        <p:nvSpPr>
          <p:cNvPr id="15" name="Tijdelijke aanduiding voor tekst 2">
            <a:extLst>
              <a:ext uri="{FF2B5EF4-FFF2-40B4-BE49-F238E27FC236}">
                <a16:creationId xmlns:a16="http://schemas.microsoft.com/office/drawing/2014/main" id="{734CF2BB-0065-5433-4DE0-8C3C679057DE}"/>
              </a:ext>
            </a:extLst>
          </p:cNvPr>
          <p:cNvSpPr>
            <a:spLocks noGrp="1"/>
          </p:cNvSpPr>
          <p:nvPr>
            <p:ph type="body" idx="19" hasCustomPrompt="1"/>
          </p:nvPr>
        </p:nvSpPr>
        <p:spPr>
          <a:xfrm>
            <a:off x="886093" y="3001783"/>
            <a:ext cx="2991507" cy="2645935"/>
          </a:xfrm>
          <a:prstGeom prst="rect">
            <a:avLst/>
          </a:prstGeom>
        </p:spPr>
        <p:txBody>
          <a:bodyPr/>
          <a:lstStyle>
            <a:lvl1pPr marL="342900" indent="-342900">
              <a:lnSpc>
                <a:spcPct val="120000"/>
              </a:lnSpc>
              <a:buFont typeface="Arial" panose="020B0604020202020204" pitchFamily="34" charset="0"/>
              <a:buChar char="•"/>
              <a:defRPr sz="20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Test</a:t>
            </a:r>
          </a:p>
          <a:p>
            <a:r>
              <a:rPr lang="nl-NL"/>
              <a:t>Test</a:t>
            </a:r>
          </a:p>
          <a:p>
            <a:r>
              <a:rPr lang="nl-NL"/>
              <a:t>Test</a:t>
            </a:r>
          </a:p>
          <a:p>
            <a:r>
              <a:rPr lang="nl-NL"/>
              <a:t>Test</a:t>
            </a:r>
          </a:p>
        </p:txBody>
      </p:sp>
      <p:sp>
        <p:nvSpPr>
          <p:cNvPr id="16" name="Rectangle 15">
            <a:extLst>
              <a:ext uri="{FF2B5EF4-FFF2-40B4-BE49-F238E27FC236}">
                <a16:creationId xmlns:a16="http://schemas.microsoft.com/office/drawing/2014/main" id="{771BAAAA-E80E-AF98-499D-BFB2C63A0ED2}"/>
              </a:ext>
            </a:extLst>
          </p:cNvPr>
          <p:cNvSpPr/>
          <p:nvPr userDrawn="1"/>
        </p:nvSpPr>
        <p:spPr>
          <a:xfrm>
            <a:off x="4383731" y="2307517"/>
            <a:ext cx="3160974" cy="57160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Rectangle 16">
            <a:extLst>
              <a:ext uri="{FF2B5EF4-FFF2-40B4-BE49-F238E27FC236}">
                <a16:creationId xmlns:a16="http://schemas.microsoft.com/office/drawing/2014/main" id="{1CD99F03-D47D-EB51-7CE7-B07E004A2A6F}"/>
              </a:ext>
            </a:extLst>
          </p:cNvPr>
          <p:cNvSpPr/>
          <p:nvPr userDrawn="1"/>
        </p:nvSpPr>
        <p:spPr>
          <a:xfrm>
            <a:off x="4383731" y="2866316"/>
            <a:ext cx="3160974" cy="278140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Tijdelijke aanduiding voor tekst 2">
            <a:extLst>
              <a:ext uri="{FF2B5EF4-FFF2-40B4-BE49-F238E27FC236}">
                <a16:creationId xmlns:a16="http://schemas.microsoft.com/office/drawing/2014/main" id="{78B41E19-47F9-2A52-F106-7F66314B7EF9}"/>
              </a:ext>
            </a:extLst>
          </p:cNvPr>
          <p:cNvSpPr>
            <a:spLocks noGrp="1"/>
          </p:cNvSpPr>
          <p:nvPr>
            <p:ph type="body" idx="20" hasCustomPrompt="1"/>
          </p:nvPr>
        </p:nvSpPr>
        <p:spPr>
          <a:xfrm>
            <a:off x="4383731" y="2307517"/>
            <a:ext cx="2923908"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Opsomming</a:t>
            </a:r>
          </a:p>
        </p:txBody>
      </p:sp>
      <p:sp>
        <p:nvSpPr>
          <p:cNvPr id="19" name="Tijdelijke aanduiding voor tekst 2">
            <a:extLst>
              <a:ext uri="{FF2B5EF4-FFF2-40B4-BE49-F238E27FC236}">
                <a16:creationId xmlns:a16="http://schemas.microsoft.com/office/drawing/2014/main" id="{57E49D9D-8603-05B8-905F-8F0338931161}"/>
              </a:ext>
            </a:extLst>
          </p:cNvPr>
          <p:cNvSpPr>
            <a:spLocks noGrp="1"/>
          </p:cNvSpPr>
          <p:nvPr>
            <p:ph type="body" idx="21" hasCustomPrompt="1"/>
          </p:nvPr>
        </p:nvSpPr>
        <p:spPr>
          <a:xfrm>
            <a:off x="4468398" y="3001783"/>
            <a:ext cx="2839241" cy="2645935"/>
          </a:xfrm>
          <a:prstGeom prst="rect">
            <a:avLst/>
          </a:prstGeom>
        </p:spPr>
        <p:txBody>
          <a:bodyPr/>
          <a:lstStyle>
            <a:lvl1pPr marL="342900" indent="-342900">
              <a:lnSpc>
                <a:spcPct val="120000"/>
              </a:lnSpc>
              <a:buFont typeface="Arial" panose="020B0604020202020204" pitchFamily="34" charset="0"/>
              <a:buChar char="•"/>
              <a:defRPr sz="20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Test</a:t>
            </a:r>
          </a:p>
          <a:p>
            <a:r>
              <a:rPr lang="nl-NL"/>
              <a:t>Test</a:t>
            </a:r>
          </a:p>
          <a:p>
            <a:r>
              <a:rPr lang="nl-NL"/>
              <a:t>Test</a:t>
            </a:r>
          </a:p>
          <a:p>
            <a:r>
              <a:rPr lang="nl-NL"/>
              <a:t>Test</a:t>
            </a:r>
          </a:p>
        </p:txBody>
      </p:sp>
      <p:sp>
        <p:nvSpPr>
          <p:cNvPr id="22" name="Rectangle 21">
            <a:extLst>
              <a:ext uri="{FF2B5EF4-FFF2-40B4-BE49-F238E27FC236}">
                <a16:creationId xmlns:a16="http://schemas.microsoft.com/office/drawing/2014/main" id="{E7E85674-EFD2-4D0D-9DDE-3DDEBBECCAAA}"/>
              </a:ext>
            </a:extLst>
          </p:cNvPr>
          <p:cNvSpPr/>
          <p:nvPr userDrawn="1"/>
        </p:nvSpPr>
        <p:spPr>
          <a:xfrm>
            <a:off x="7966036" y="2307517"/>
            <a:ext cx="3160974" cy="5716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3" name="Rectangle 22">
            <a:extLst>
              <a:ext uri="{FF2B5EF4-FFF2-40B4-BE49-F238E27FC236}">
                <a16:creationId xmlns:a16="http://schemas.microsoft.com/office/drawing/2014/main" id="{192547DC-63CC-AB5C-9CD6-31D97E12D2D1}"/>
              </a:ext>
            </a:extLst>
          </p:cNvPr>
          <p:cNvSpPr/>
          <p:nvPr userDrawn="1"/>
        </p:nvSpPr>
        <p:spPr>
          <a:xfrm>
            <a:off x="7966036" y="2866316"/>
            <a:ext cx="3160974" cy="278140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Tijdelijke aanduiding voor tekst 2">
            <a:extLst>
              <a:ext uri="{FF2B5EF4-FFF2-40B4-BE49-F238E27FC236}">
                <a16:creationId xmlns:a16="http://schemas.microsoft.com/office/drawing/2014/main" id="{155F6A2C-7ED1-E531-1B1D-5D6A212DEEF3}"/>
              </a:ext>
            </a:extLst>
          </p:cNvPr>
          <p:cNvSpPr>
            <a:spLocks noGrp="1"/>
          </p:cNvSpPr>
          <p:nvPr>
            <p:ph type="body" idx="22" hasCustomPrompt="1"/>
          </p:nvPr>
        </p:nvSpPr>
        <p:spPr>
          <a:xfrm>
            <a:off x="7966036" y="2307517"/>
            <a:ext cx="2923908"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Opsomming</a:t>
            </a:r>
          </a:p>
        </p:txBody>
      </p:sp>
      <p:sp>
        <p:nvSpPr>
          <p:cNvPr id="25" name="Tijdelijke aanduiding voor tekst 2">
            <a:extLst>
              <a:ext uri="{FF2B5EF4-FFF2-40B4-BE49-F238E27FC236}">
                <a16:creationId xmlns:a16="http://schemas.microsoft.com/office/drawing/2014/main" id="{6490EE42-A8D9-F944-0596-018E4ED61DD6}"/>
              </a:ext>
            </a:extLst>
          </p:cNvPr>
          <p:cNvSpPr>
            <a:spLocks noGrp="1"/>
          </p:cNvSpPr>
          <p:nvPr>
            <p:ph type="body" idx="23" hasCustomPrompt="1"/>
          </p:nvPr>
        </p:nvSpPr>
        <p:spPr>
          <a:xfrm>
            <a:off x="8050703" y="3001783"/>
            <a:ext cx="2991507" cy="2645935"/>
          </a:xfrm>
          <a:prstGeom prst="rect">
            <a:avLst/>
          </a:prstGeom>
        </p:spPr>
        <p:txBody>
          <a:bodyPr/>
          <a:lstStyle>
            <a:lvl1pPr marL="342900" indent="-342900">
              <a:lnSpc>
                <a:spcPct val="120000"/>
              </a:lnSpc>
              <a:buFont typeface="Arial" panose="020B0604020202020204" pitchFamily="34" charset="0"/>
              <a:buChar char="•"/>
              <a:defRPr sz="20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Test</a:t>
            </a:r>
          </a:p>
          <a:p>
            <a:r>
              <a:rPr lang="nl-NL"/>
              <a:t>Test</a:t>
            </a:r>
          </a:p>
          <a:p>
            <a:r>
              <a:rPr lang="nl-NL"/>
              <a:t>Test</a:t>
            </a:r>
          </a:p>
          <a:p>
            <a:r>
              <a:rPr lang="nl-NL"/>
              <a:t>Test</a:t>
            </a:r>
          </a:p>
        </p:txBody>
      </p:sp>
    </p:spTree>
    <p:extLst>
      <p:ext uri="{BB962C8B-B14F-4D97-AF65-F5344CB8AC3E}">
        <p14:creationId xmlns:p14="http://schemas.microsoft.com/office/powerpoint/2010/main" val="195378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beeldvullend">
    <p:spTree>
      <p:nvGrpSpPr>
        <p:cNvPr id="1" name=""/>
        <p:cNvGrpSpPr/>
        <p:nvPr/>
      </p:nvGrpSpPr>
      <p:grpSpPr>
        <a:xfrm>
          <a:off x="0" y="0"/>
          <a:ext cx="0" cy="0"/>
          <a:chOff x="0" y="0"/>
          <a:chExt cx="0" cy="0"/>
        </a:xfrm>
      </p:grpSpPr>
      <p:pic>
        <p:nvPicPr>
          <p:cNvPr id="5" name="Afbeelding 4" descr="Afbeelding met waas, schermopname, wazig, Kleurrijkheid&#10;&#10;Automatisch gegenereerde beschrijving">
            <a:extLst>
              <a:ext uri="{FF2B5EF4-FFF2-40B4-BE49-F238E27FC236}">
                <a16:creationId xmlns:a16="http://schemas.microsoft.com/office/drawing/2014/main" id="{B2014371-E174-70C0-551C-5F4661BBAA99}"/>
              </a:ext>
            </a:extLst>
          </p:cNvPr>
          <p:cNvPicPr>
            <a:picLocks noChangeAspect="1"/>
          </p:cNvPicPr>
          <p:nvPr userDrawn="1"/>
        </p:nvPicPr>
        <p:blipFill>
          <a:blip r:embed="rId2"/>
          <a:stretch>
            <a:fillRect/>
          </a:stretch>
        </p:blipFill>
        <p:spPr>
          <a:xfrm>
            <a:off x="6372492" y="5332397"/>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0283D6A1-931C-5C3D-2656-CBB483E15CF0}"/>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7" name="Media Placeholder 6">
            <a:extLst>
              <a:ext uri="{FF2B5EF4-FFF2-40B4-BE49-F238E27FC236}">
                <a16:creationId xmlns:a16="http://schemas.microsoft.com/office/drawing/2014/main" id="{7A2C513B-D7CD-489A-E9A2-62B2347E9F51}"/>
              </a:ext>
            </a:extLst>
          </p:cNvPr>
          <p:cNvSpPr>
            <a:spLocks noGrp="1"/>
          </p:cNvSpPr>
          <p:nvPr>
            <p:ph type="media" sz="quarter" idx="10" hasCustomPrompt="1"/>
          </p:nvPr>
        </p:nvSpPr>
        <p:spPr>
          <a:xfrm>
            <a:off x="-1" y="0"/>
            <a:ext cx="12211249" cy="6877250"/>
          </a:xfrm>
          <a:prstGeom prst="rect">
            <a:avLst/>
          </a:prstGeom>
        </p:spPr>
        <p:txBody>
          <a:bodyPr anchor="ctr"/>
          <a:lstStyle>
            <a:lvl1pPr marL="0" indent="0" algn="ctr">
              <a:buNone/>
              <a:defRPr sz="2400">
                <a:solidFill>
                  <a:schemeClr val="accent6"/>
                </a:solidFill>
              </a:defRPr>
            </a:lvl1pPr>
          </a:lstStyle>
          <a:p>
            <a:r>
              <a:rPr lang="en-NL"/>
              <a:t>Klik om een beeldvullende video toe te voegen</a:t>
            </a:r>
          </a:p>
        </p:txBody>
      </p:sp>
    </p:spTree>
    <p:extLst>
      <p:ext uri="{BB962C8B-B14F-4D97-AF65-F5344CB8AC3E}">
        <p14:creationId xmlns:p14="http://schemas.microsoft.com/office/powerpoint/2010/main" val="401414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met video">
    <p:spTree>
      <p:nvGrpSpPr>
        <p:cNvPr id="1" name=""/>
        <p:cNvGrpSpPr/>
        <p:nvPr/>
      </p:nvGrpSpPr>
      <p:grpSpPr>
        <a:xfrm>
          <a:off x="0" y="0"/>
          <a:ext cx="0" cy="0"/>
          <a:chOff x="0" y="0"/>
          <a:chExt cx="0" cy="0"/>
        </a:xfrm>
      </p:grpSpPr>
      <p:pic>
        <p:nvPicPr>
          <p:cNvPr id="5" name="Afbeelding 4" descr="Afbeelding met waas, schermopname, wazig, Kleurrijkheid&#10;&#10;Automatisch gegenereerde beschrijving">
            <a:extLst>
              <a:ext uri="{FF2B5EF4-FFF2-40B4-BE49-F238E27FC236}">
                <a16:creationId xmlns:a16="http://schemas.microsoft.com/office/drawing/2014/main" id="{B2014371-E174-70C0-551C-5F4661BBAA99}"/>
              </a:ext>
            </a:extLst>
          </p:cNvPr>
          <p:cNvPicPr>
            <a:picLocks noChangeAspect="1"/>
          </p:cNvPicPr>
          <p:nvPr userDrawn="1"/>
        </p:nvPicPr>
        <p:blipFill>
          <a:blip r:embed="rId2"/>
          <a:stretch>
            <a:fillRect/>
          </a:stretch>
        </p:blipFill>
        <p:spPr>
          <a:xfrm>
            <a:off x="6372492" y="5332397"/>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0283D6A1-931C-5C3D-2656-CBB483E15CF0}"/>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2" name="Tijdelijke aanduiding voor tekst 2">
            <a:extLst>
              <a:ext uri="{FF2B5EF4-FFF2-40B4-BE49-F238E27FC236}">
                <a16:creationId xmlns:a16="http://schemas.microsoft.com/office/drawing/2014/main" id="{BB88B072-32EE-927A-2547-47C248576BB5}"/>
              </a:ext>
            </a:extLst>
          </p:cNvPr>
          <p:cNvSpPr>
            <a:spLocks noGrp="1"/>
          </p:cNvSpPr>
          <p:nvPr>
            <p:ph type="body" idx="11" hasCustomPrompt="1"/>
          </p:nvPr>
        </p:nvSpPr>
        <p:spPr>
          <a:xfrm>
            <a:off x="809459" y="1855772"/>
            <a:ext cx="3727004" cy="1394055"/>
          </a:xfrm>
          <a:prstGeom prst="rect">
            <a:avLst/>
          </a:prstGeom>
        </p:spPr>
        <p:txBody>
          <a:bodyPr/>
          <a:lstStyle>
            <a:lvl1pPr marL="0" indent="0">
              <a:lnSpc>
                <a:spcPct val="100000"/>
              </a:lnSpc>
              <a:spcBef>
                <a:spcPts val="0"/>
              </a:spcBef>
              <a:spcAft>
                <a:spcPts val="600"/>
              </a:spcAft>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een titel toe te voegen</a:t>
            </a:r>
          </a:p>
        </p:txBody>
      </p:sp>
      <p:sp>
        <p:nvSpPr>
          <p:cNvPr id="7" name="Media Placeholder 6">
            <a:extLst>
              <a:ext uri="{FF2B5EF4-FFF2-40B4-BE49-F238E27FC236}">
                <a16:creationId xmlns:a16="http://schemas.microsoft.com/office/drawing/2014/main" id="{C614D545-E993-E45D-4D49-DC3E84172007}"/>
              </a:ext>
            </a:extLst>
          </p:cNvPr>
          <p:cNvSpPr>
            <a:spLocks noGrp="1"/>
          </p:cNvSpPr>
          <p:nvPr>
            <p:ph type="media" sz="quarter" idx="12" hasCustomPrompt="1"/>
          </p:nvPr>
        </p:nvSpPr>
        <p:spPr>
          <a:xfrm>
            <a:off x="4782771" y="1855773"/>
            <a:ext cx="6599770" cy="3476060"/>
          </a:xfrm>
          <a:prstGeom prst="rect">
            <a:avLst/>
          </a:prstGeom>
        </p:spPr>
        <p:txBody>
          <a:bodyPr anchor="ctr"/>
          <a:lstStyle>
            <a:lvl1pPr marL="0" indent="0" algn="ctr">
              <a:buNone/>
              <a:defRPr sz="2400">
                <a:solidFill>
                  <a:schemeClr val="accent6"/>
                </a:solidFill>
                <a:latin typeface="DM Sans 14pt" pitchFamily="2" charset="77"/>
              </a:defRPr>
            </a:lvl1pPr>
          </a:lstStyle>
          <a:p>
            <a:r>
              <a:rPr lang="en-NL"/>
              <a:t>Klik hier om een video toe te voegen</a:t>
            </a:r>
          </a:p>
        </p:txBody>
      </p:sp>
      <p:sp>
        <p:nvSpPr>
          <p:cNvPr id="8" name="Tijdelijke aanduiding voor tekst 2">
            <a:extLst>
              <a:ext uri="{FF2B5EF4-FFF2-40B4-BE49-F238E27FC236}">
                <a16:creationId xmlns:a16="http://schemas.microsoft.com/office/drawing/2014/main" id="{B16C8EFB-9416-8DC5-A898-03EEE28BB67B}"/>
              </a:ext>
            </a:extLst>
          </p:cNvPr>
          <p:cNvSpPr>
            <a:spLocks noGrp="1"/>
          </p:cNvSpPr>
          <p:nvPr>
            <p:ph type="body" idx="15" hasCustomPrompt="1"/>
          </p:nvPr>
        </p:nvSpPr>
        <p:spPr>
          <a:xfrm>
            <a:off x="809459" y="3429000"/>
            <a:ext cx="3727004" cy="1902833"/>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a:p>
            <a:pPr lvl="0"/>
            <a:endParaRPr lang="nl-NL"/>
          </a:p>
          <a:p>
            <a:pPr lvl="0"/>
            <a:endParaRPr lang="nl-NL"/>
          </a:p>
        </p:txBody>
      </p:sp>
    </p:spTree>
    <p:extLst>
      <p:ext uri="{BB962C8B-B14F-4D97-AF65-F5344CB8AC3E}">
        <p14:creationId xmlns:p14="http://schemas.microsoft.com/office/powerpoint/2010/main" val="15640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el tekst">
    <p:spTree>
      <p:nvGrpSpPr>
        <p:cNvPr id="1" name=""/>
        <p:cNvGrpSpPr/>
        <p:nvPr/>
      </p:nvGrpSpPr>
      <p:grpSpPr>
        <a:xfrm>
          <a:off x="0" y="0"/>
          <a:ext cx="0" cy="0"/>
          <a:chOff x="0" y="0"/>
          <a:chExt cx="0" cy="0"/>
        </a:xfrm>
      </p:grpSpPr>
      <p:pic>
        <p:nvPicPr>
          <p:cNvPr id="11" name="Afbeelding 4" descr="Afbeelding met waas, schermopname, wazig, Kleurrijkheid&#10;&#10;Automatisch gegenereerde beschrijving">
            <a:extLst>
              <a:ext uri="{FF2B5EF4-FFF2-40B4-BE49-F238E27FC236}">
                <a16:creationId xmlns:a16="http://schemas.microsoft.com/office/drawing/2014/main" id="{A06E87C2-B1E3-8109-B67F-922F6D6DBD65}"/>
              </a:ext>
            </a:extLst>
          </p:cNvPr>
          <p:cNvPicPr>
            <a:picLocks noChangeAspect="1"/>
          </p:cNvPicPr>
          <p:nvPr userDrawn="1"/>
        </p:nvPicPr>
        <p:blipFill>
          <a:blip r:embed="rId2"/>
          <a:stretch>
            <a:fillRect/>
          </a:stretch>
        </p:blipFill>
        <p:spPr>
          <a:xfrm>
            <a:off x="6353243" y="5313146"/>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BFDFBE2D-8A5F-2D51-C529-E198360584F2}"/>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9" name="Tijdelijke aanduiding voor tekst 2">
            <a:extLst>
              <a:ext uri="{FF2B5EF4-FFF2-40B4-BE49-F238E27FC236}">
                <a16:creationId xmlns:a16="http://schemas.microsoft.com/office/drawing/2014/main" id="{E0F9CE8F-2BB2-D8E6-1EAF-5FAA269837B2}"/>
              </a:ext>
            </a:extLst>
          </p:cNvPr>
          <p:cNvSpPr>
            <a:spLocks noGrp="1"/>
          </p:cNvSpPr>
          <p:nvPr>
            <p:ph type="body" idx="13" hasCustomPrompt="1"/>
          </p:nvPr>
        </p:nvSpPr>
        <p:spPr>
          <a:xfrm>
            <a:off x="804123" y="1291517"/>
            <a:ext cx="5152293" cy="904047"/>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Vergelijking</a:t>
            </a:r>
          </a:p>
        </p:txBody>
      </p:sp>
      <p:sp>
        <p:nvSpPr>
          <p:cNvPr id="12" name="Rectangle 11">
            <a:extLst>
              <a:ext uri="{FF2B5EF4-FFF2-40B4-BE49-F238E27FC236}">
                <a16:creationId xmlns:a16="http://schemas.microsoft.com/office/drawing/2014/main" id="{8E1D10A0-A125-6102-54BA-13842801CF3E}"/>
              </a:ext>
            </a:extLst>
          </p:cNvPr>
          <p:cNvSpPr/>
          <p:nvPr userDrawn="1"/>
        </p:nvSpPr>
        <p:spPr>
          <a:xfrm>
            <a:off x="801426" y="2307517"/>
            <a:ext cx="3160974" cy="5716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Rectangle 12">
            <a:extLst>
              <a:ext uri="{FF2B5EF4-FFF2-40B4-BE49-F238E27FC236}">
                <a16:creationId xmlns:a16="http://schemas.microsoft.com/office/drawing/2014/main" id="{3BF58FF6-43B5-4430-3B00-DAAB833A07F6}"/>
              </a:ext>
            </a:extLst>
          </p:cNvPr>
          <p:cNvSpPr/>
          <p:nvPr userDrawn="1"/>
        </p:nvSpPr>
        <p:spPr>
          <a:xfrm>
            <a:off x="801426" y="2866316"/>
            <a:ext cx="3160974" cy="278140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Tijdelijke aanduiding voor tekst 2">
            <a:extLst>
              <a:ext uri="{FF2B5EF4-FFF2-40B4-BE49-F238E27FC236}">
                <a16:creationId xmlns:a16="http://schemas.microsoft.com/office/drawing/2014/main" id="{3898BD46-97CD-7304-2421-4101434C2035}"/>
              </a:ext>
            </a:extLst>
          </p:cNvPr>
          <p:cNvSpPr>
            <a:spLocks noGrp="1"/>
          </p:cNvSpPr>
          <p:nvPr>
            <p:ph type="body" idx="18" hasCustomPrompt="1"/>
          </p:nvPr>
        </p:nvSpPr>
        <p:spPr>
          <a:xfrm>
            <a:off x="801426" y="2307517"/>
            <a:ext cx="3160974"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Opsomming</a:t>
            </a:r>
          </a:p>
        </p:txBody>
      </p:sp>
      <p:sp>
        <p:nvSpPr>
          <p:cNvPr id="15" name="Tijdelijke aanduiding voor tekst 2">
            <a:extLst>
              <a:ext uri="{FF2B5EF4-FFF2-40B4-BE49-F238E27FC236}">
                <a16:creationId xmlns:a16="http://schemas.microsoft.com/office/drawing/2014/main" id="{734CF2BB-0065-5433-4DE0-8C3C679057DE}"/>
              </a:ext>
            </a:extLst>
          </p:cNvPr>
          <p:cNvSpPr>
            <a:spLocks noGrp="1"/>
          </p:cNvSpPr>
          <p:nvPr>
            <p:ph type="body" idx="19" hasCustomPrompt="1"/>
          </p:nvPr>
        </p:nvSpPr>
        <p:spPr>
          <a:xfrm>
            <a:off x="886093" y="3001783"/>
            <a:ext cx="2991507" cy="2645935"/>
          </a:xfrm>
          <a:prstGeom prst="rect">
            <a:avLst/>
          </a:prstGeom>
        </p:spPr>
        <p:txBody>
          <a:bodyPr/>
          <a:lstStyle>
            <a:lvl1pPr marL="342900" indent="-342900">
              <a:lnSpc>
                <a:spcPct val="120000"/>
              </a:lnSpc>
              <a:buFont typeface="Arial" panose="020B0604020202020204" pitchFamily="34" charset="0"/>
              <a:buChar char="•"/>
              <a:defRPr sz="20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Test</a:t>
            </a:r>
          </a:p>
          <a:p>
            <a:r>
              <a:rPr lang="nl-NL"/>
              <a:t>Test</a:t>
            </a:r>
          </a:p>
          <a:p>
            <a:r>
              <a:rPr lang="nl-NL"/>
              <a:t>Test</a:t>
            </a:r>
          </a:p>
          <a:p>
            <a:r>
              <a:rPr lang="nl-NL"/>
              <a:t>Test</a:t>
            </a:r>
          </a:p>
        </p:txBody>
      </p:sp>
      <p:sp>
        <p:nvSpPr>
          <p:cNvPr id="16" name="Rectangle 15">
            <a:extLst>
              <a:ext uri="{FF2B5EF4-FFF2-40B4-BE49-F238E27FC236}">
                <a16:creationId xmlns:a16="http://schemas.microsoft.com/office/drawing/2014/main" id="{771BAAAA-E80E-AF98-499D-BFB2C63A0ED2}"/>
              </a:ext>
            </a:extLst>
          </p:cNvPr>
          <p:cNvSpPr/>
          <p:nvPr userDrawn="1"/>
        </p:nvSpPr>
        <p:spPr>
          <a:xfrm>
            <a:off x="4383731" y="2307517"/>
            <a:ext cx="3160974" cy="57160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Rectangle 16">
            <a:extLst>
              <a:ext uri="{FF2B5EF4-FFF2-40B4-BE49-F238E27FC236}">
                <a16:creationId xmlns:a16="http://schemas.microsoft.com/office/drawing/2014/main" id="{1CD99F03-D47D-EB51-7CE7-B07E004A2A6F}"/>
              </a:ext>
            </a:extLst>
          </p:cNvPr>
          <p:cNvSpPr/>
          <p:nvPr userDrawn="1"/>
        </p:nvSpPr>
        <p:spPr>
          <a:xfrm>
            <a:off x="4383731" y="2866316"/>
            <a:ext cx="3160974" cy="278140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Tijdelijke aanduiding voor tekst 2">
            <a:extLst>
              <a:ext uri="{FF2B5EF4-FFF2-40B4-BE49-F238E27FC236}">
                <a16:creationId xmlns:a16="http://schemas.microsoft.com/office/drawing/2014/main" id="{78B41E19-47F9-2A52-F106-7F66314B7EF9}"/>
              </a:ext>
            </a:extLst>
          </p:cNvPr>
          <p:cNvSpPr>
            <a:spLocks noGrp="1"/>
          </p:cNvSpPr>
          <p:nvPr>
            <p:ph type="body" idx="20" hasCustomPrompt="1"/>
          </p:nvPr>
        </p:nvSpPr>
        <p:spPr>
          <a:xfrm>
            <a:off x="4383731" y="2307517"/>
            <a:ext cx="2923908"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Opsomming</a:t>
            </a:r>
          </a:p>
        </p:txBody>
      </p:sp>
      <p:sp>
        <p:nvSpPr>
          <p:cNvPr id="19" name="Tijdelijke aanduiding voor tekst 2">
            <a:extLst>
              <a:ext uri="{FF2B5EF4-FFF2-40B4-BE49-F238E27FC236}">
                <a16:creationId xmlns:a16="http://schemas.microsoft.com/office/drawing/2014/main" id="{57E49D9D-8603-05B8-905F-8F0338931161}"/>
              </a:ext>
            </a:extLst>
          </p:cNvPr>
          <p:cNvSpPr>
            <a:spLocks noGrp="1"/>
          </p:cNvSpPr>
          <p:nvPr>
            <p:ph type="body" idx="21" hasCustomPrompt="1"/>
          </p:nvPr>
        </p:nvSpPr>
        <p:spPr>
          <a:xfrm>
            <a:off x="4468398" y="3001783"/>
            <a:ext cx="2839241" cy="2645935"/>
          </a:xfrm>
          <a:prstGeom prst="rect">
            <a:avLst/>
          </a:prstGeom>
        </p:spPr>
        <p:txBody>
          <a:bodyPr/>
          <a:lstStyle>
            <a:lvl1pPr marL="342900" indent="-342900">
              <a:lnSpc>
                <a:spcPct val="120000"/>
              </a:lnSpc>
              <a:buFont typeface="Arial" panose="020B0604020202020204" pitchFamily="34" charset="0"/>
              <a:buChar char="•"/>
              <a:defRPr sz="20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Test</a:t>
            </a:r>
          </a:p>
          <a:p>
            <a:r>
              <a:rPr lang="nl-NL"/>
              <a:t>Test</a:t>
            </a:r>
          </a:p>
          <a:p>
            <a:r>
              <a:rPr lang="nl-NL"/>
              <a:t>Test</a:t>
            </a:r>
          </a:p>
          <a:p>
            <a:r>
              <a:rPr lang="nl-NL"/>
              <a:t>Test</a:t>
            </a:r>
          </a:p>
        </p:txBody>
      </p:sp>
      <p:sp>
        <p:nvSpPr>
          <p:cNvPr id="22" name="Rectangle 21">
            <a:extLst>
              <a:ext uri="{FF2B5EF4-FFF2-40B4-BE49-F238E27FC236}">
                <a16:creationId xmlns:a16="http://schemas.microsoft.com/office/drawing/2014/main" id="{E7E85674-EFD2-4D0D-9DDE-3DDEBBECCAAA}"/>
              </a:ext>
            </a:extLst>
          </p:cNvPr>
          <p:cNvSpPr/>
          <p:nvPr userDrawn="1"/>
        </p:nvSpPr>
        <p:spPr>
          <a:xfrm>
            <a:off x="7966036" y="2307517"/>
            <a:ext cx="3160974" cy="5716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3" name="Rectangle 22">
            <a:extLst>
              <a:ext uri="{FF2B5EF4-FFF2-40B4-BE49-F238E27FC236}">
                <a16:creationId xmlns:a16="http://schemas.microsoft.com/office/drawing/2014/main" id="{192547DC-63CC-AB5C-9CD6-31D97E12D2D1}"/>
              </a:ext>
            </a:extLst>
          </p:cNvPr>
          <p:cNvSpPr/>
          <p:nvPr userDrawn="1"/>
        </p:nvSpPr>
        <p:spPr>
          <a:xfrm>
            <a:off x="7966036" y="2866316"/>
            <a:ext cx="3160974" cy="278140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Tijdelijke aanduiding voor tekst 2">
            <a:extLst>
              <a:ext uri="{FF2B5EF4-FFF2-40B4-BE49-F238E27FC236}">
                <a16:creationId xmlns:a16="http://schemas.microsoft.com/office/drawing/2014/main" id="{155F6A2C-7ED1-E531-1B1D-5D6A212DEEF3}"/>
              </a:ext>
            </a:extLst>
          </p:cNvPr>
          <p:cNvSpPr>
            <a:spLocks noGrp="1"/>
          </p:cNvSpPr>
          <p:nvPr>
            <p:ph type="body" idx="22" hasCustomPrompt="1"/>
          </p:nvPr>
        </p:nvSpPr>
        <p:spPr>
          <a:xfrm>
            <a:off x="7966036" y="2307517"/>
            <a:ext cx="2923908"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Opsomming</a:t>
            </a:r>
          </a:p>
        </p:txBody>
      </p:sp>
      <p:sp>
        <p:nvSpPr>
          <p:cNvPr id="25" name="Tijdelijke aanduiding voor tekst 2">
            <a:extLst>
              <a:ext uri="{FF2B5EF4-FFF2-40B4-BE49-F238E27FC236}">
                <a16:creationId xmlns:a16="http://schemas.microsoft.com/office/drawing/2014/main" id="{6490EE42-A8D9-F944-0596-018E4ED61DD6}"/>
              </a:ext>
            </a:extLst>
          </p:cNvPr>
          <p:cNvSpPr>
            <a:spLocks noGrp="1"/>
          </p:cNvSpPr>
          <p:nvPr>
            <p:ph type="body" idx="23" hasCustomPrompt="1"/>
          </p:nvPr>
        </p:nvSpPr>
        <p:spPr>
          <a:xfrm>
            <a:off x="8050703" y="3001783"/>
            <a:ext cx="2991507" cy="2645935"/>
          </a:xfrm>
          <a:prstGeom prst="rect">
            <a:avLst/>
          </a:prstGeom>
        </p:spPr>
        <p:txBody>
          <a:bodyPr/>
          <a:lstStyle>
            <a:lvl1pPr marL="342900" indent="-342900">
              <a:lnSpc>
                <a:spcPct val="120000"/>
              </a:lnSpc>
              <a:buFont typeface="Arial" panose="020B0604020202020204" pitchFamily="34" charset="0"/>
              <a:buChar char="•"/>
              <a:defRPr sz="20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Test</a:t>
            </a:r>
          </a:p>
          <a:p>
            <a:r>
              <a:rPr lang="nl-NL"/>
              <a:t>Test</a:t>
            </a:r>
          </a:p>
          <a:p>
            <a:r>
              <a:rPr lang="nl-NL"/>
              <a:t>Test</a:t>
            </a:r>
          </a:p>
          <a:p>
            <a:r>
              <a:rPr lang="nl-NL"/>
              <a:t>Test</a:t>
            </a:r>
          </a:p>
        </p:txBody>
      </p:sp>
    </p:spTree>
    <p:extLst>
      <p:ext uri="{BB962C8B-B14F-4D97-AF65-F5344CB8AC3E}">
        <p14:creationId xmlns:p14="http://schemas.microsoft.com/office/powerpoint/2010/main" val="5924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eel tek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2A403-E32A-74BD-4A65-0961CB43BAF8}"/>
              </a:ext>
            </a:extLst>
          </p:cNvPr>
          <p:cNvSpPr/>
          <p:nvPr userDrawn="1"/>
        </p:nvSpPr>
        <p:spPr>
          <a:xfrm>
            <a:off x="6237769" y="2857397"/>
            <a:ext cx="5152293" cy="5716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Rectangle 4">
            <a:extLst>
              <a:ext uri="{FF2B5EF4-FFF2-40B4-BE49-F238E27FC236}">
                <a16:creationId xmlns:a16="http://schemas.microsoft.com/office/drawing/2014/main" id="{99937392-14B0-23F5-DDA5-A299371566E8}"/>
              </a:ext>
            </a:extLst>
          </p:cNvPr>
          <p:cNvSpPr/>
          <p:nvPr userDrawn="1"/>
        </p:nvSpPr>
        <p:spPr>
          <a:xfrm>
            <a:off x="6237769" y="3416197"/>
            <a:ext cx="5152293" cy="19162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 name="Afbeelding 4" descr="Afbeelding met waas, schermopname, wazig, Kleurrijkheid&#10;&#10;Automatisch gegenereerde beschrijving">
            <a:extLst>
              <a:ext uri="{FF2B5EF4-FFF2-40B4-BE49-F238E27FC236}">
                <a16:creationId xmlns:a16="http://schemas.microsoft.com/office/drawing/2014/main" id="{A06E87C2-B1E3-8109-B67F-922F6D6DBD65}"/>
              </a:ext>
            </a:extLst>
          </p:cNvPr>
          <p:cNvPicPr>
            <a:picLocks noChangeAspect="1"/>
          </p:cNvPicPr>
          <p:nvPr userDrawn="1"/>
        </p:nvPicPr>
        <p:blipFill>
          <a:blip r:embed="rId2"/>
          <a:stretch>
            <a:fillRect/>
          </a:stretch>
        </p:blipFill>
        <p:spPr>
          <a:xfrm>
            <a:off x="6372492" y="5332397"/>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BFDFBE2D-8A5F-2D51-C529-E198360584F2}"/>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2" name="Tijdelijke aanduiding voor tekst 2">
            <a:extLst>
              <a:ext uri="{FF2B5EF4-FFF2-40B4-BE49-F238E27FC236}">
                <a16:creationId xmlns:a16="http://schemas.microsoft.com/office/drawing/2014/main" id="{4CE6FC6F-8005-3C92-9935-BCFB87ECEBB0}"/>
              </a:ext>
            </a:extLst>
          </p:cNvPr>
          <p:cNvSpPr>
            <a:spLocks noGrp="1"/>
          </p:cNvSpPr>
          <p:nvPr>
            <p:ph type="body" idx="13" hasCustomPrompt="1"/>
          </p:nvPr>
        </p:nvSpPr>
        <p:spPr>
          <a:xfrm>
            <a:off x="804123" y="1748717"/>
            <a:ext cx="5152293" cy="904047"/>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te bewerken</a:t>
            </a:r>
          </a:p>
        </p:txBody>
      </p:sp>
      <p:sp>
        <p:nvSpPr>
          <p:cNvPr id="7" name="Tijdelijke aanduiding voor tekst 2">
            <a:extLst>
              <a:ext uri="{FF2B5EF4-FFF2-40B4-BE49-F238E27FC236}">
                <a16:creationId xmlns:a16="http://schemas.microsoft.com/office/drawing/2014/main" id="{F3975CAB-FAF7-DFCD-72C8-B66EDE5F54E0}"/>
              </a:ext>
            </a:extLst>
          </p:cNvPr>
          <p:cNvSpPr>
            <a:spLocks noGrp="1"/>
          </p:cNvSpPr>
          <p:nvPr>
            <p:ph type="body" idx="14" hasCustomPrompt="1"/>
          </p:nvPr>
        </p:nvSpPr>
        <p:spPr>
          <a:xfrm>
            <a:off x="804123" y="2857397"/>
            <a:ext cx="5152293" cy="2467964"/>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p:txBody>
      </p:sp>
      <p:sp>
        <p:nvSpPr>
          <p:cNvPr id="10" name="Tijdelijke aanduiding voor tekst 2">
            <a:extLst>
              <a:ext uri="{FF2B5EF4-FFF2-40B4-BE49-F238E27FC236}">
                <a16:creationId xmlns:a16="http://schemas.microsoft.com/office/drawing/2014/main" id="{3056FCE9-3FBC-DBC8-E29B-9ECA80E5783C}"/>
              </a:ext>
            </a:extLst>
          </p:cNvPr>
          <p:cNvSpPr>
            <a:spLocks noGrp="1"/>
          </p:cNvSpPr>
          <p:nvPr>
            <p:ph type="body" idx="16" hasCustomPrompt="1"/>
          </p:nvPr>
        </p:nvSpPr>
        <p:spPr>
          <a:xfrm>
            <a:off x="6237769" y="2857397"/>
            <a:ext cx="5152293"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p:txBody>
      </p:sp>
      <p:sp>
        <p:nvSpPr>
          <p:cNvPr id="6" name="Tijdelijke aanduiding voor tekst 2">
            <a:extLst>
              <a:ext uri="{FF2B5EF4-FFF2-40B4-BE49-F238E27FC236}">
                <a16:creationId xmlns:a16="http://schemas.microsoft.com/office/drawing/2014/main" id="{ACD407F4-C76C-F595-05C9-489033AC986F}"/>
              </a:ext>
            </a:extLst>
          </p:cNvPr>
          <p:cNvSpPr>
            <a:spLocks noGrp="1"/>
          </p:cNvSpPr>
          <p:nvPr>
            <p:ph type="body" idx="17" hasCustomPrompt="1"/>
          </p:nvPr>
        </p:nvSpPr>
        <p:spPr>
          <a:xfrm>
            <a:off x="6322436" y="3551664"/>
            <a:ext cx="5065441" cy="1544854"/>
          </a:xfrm>
          <a:prstGeom prst="rect">
            <a:avLst/>
          </a:prstGeom>
        </p:spPr>
        <p:txBody>
          <a:bodyPr/>
          <a:lstStyle>
            <a:lvl1pPr marL="0" indent="0">
              <a:lnSpc>
                <a:spcPct val="120000"/>
              </a:lnSpc>
              <a:buNone/>
              <a:defRPr sz="24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Dit blok kan gebruikt worden als highlight/waarschuwing/let op.</a:t>
            </a:r>
          </a:p>
        </p:txBody>
      </p:sp>
    </p:spTree>
    <p:extLst>
      <p:ext uri="{BB962C8B-B14F-4D97-AF65-F5344CB8AC3E}">
        <p14:creationId xmlns:p14="http://schemas.microsoft.com/office/powerpoint/2010/main" val="82744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 met video">
    <p:spTree>
      <p:nvGrpSpPr>
        <p:cNvPr id="1" name=""/>
        <p:cNvGrpSpPr/>
        <p:nvPr/>
      </p:nvGrpSpPr>
      <p:grpSpPr>
        <a:xfrm>
          <a:off x="0" y="0"/>
          <a:ext cx="0" cy="0"/>
          <a:chOff x="0" y="0"/>
          <a:chExt cx="0" cy="0"/>
        </a:xfrm>
      </p:grpSpPr>
      <p:pic>
        <p:nvPicPr>
          <p:cNvPr id="13" name="Afbeelding 4" descr="Afbeelding met waas, schermopname, wazig, Kleurrijkheid&#10;&#10;Automatisch gegenereerde beschrijving">
            <a:extLst>
              <a:ext uri="{FF2B5EF4-FFF2-40B4-BE49-F238E27FC236}">
                <a16:creationId xmlns:a16="http://schemas.microsoft.com/office/drawing/2014/main" id="{F1FB6581-88AD-4F0B-56A8-805A297EE14A}"/>
              </a:ext>
            </a:extLst>
          </p:cNvPr>
          <p:cNvPicPr>
            <a:picLocks noChangeAspect="1"/>
          </p:cNvPicPr>
          <p:nvPr userDrawn="1"/>
        </p:nvPicPr>
        <p:blipFill>
          <a:blip r:embed="rId2"/>
          <a:srcRect l="14626"/>
          <a:stretch/>
        </p:blipFill>
        <p:spPr>
          <a:xfrm>
            <a:off x="0" y="3099872"/>
            <a:ext cx="12192000" cy="3778451"/>
          </a:xfrm>
          <a:prstGeom prst="rect">
            <a:avLst/>
          </a:prstGeom>
        </p:spPr>
      </p:pic>
      <p:sp>
        <p:nvSpPr>
          <p:cNvPr id="6" name="Picture Placeholder 9">
            <a:extLst>
              <a:ext uri="{FF2B5EF4-FFF2-40B4-BE49-F238E27FC236}">
                <a16:creationId xmlns:a16="http://schemas.microsoft.com/office/drawing/2014/main" id="{2286BE16-14B6-F414-B98C-CC31110C5AA7}"/>
              </a:ext>
            </a:extLst>
          </p:cNvPr>
          <p:cNvSpPr>
            <a:spLocks noGrp="1"/>
          </p:cNvSpPr>
          <p:nvPr>
            <p:ph type="pic" sz="quarter" idx="12" hasCustomPrompt="1"/>
          </p:nvPr>
        </p:nvSpPr>
        <p:spPr>
          <a:xfrm>
            <a:off x="12566" y="157"/>
            <a:ext cx="4838700" cy="6878166"/>
          </a:xfrm>
          <a:prstGeom prst="rect">
            <a:avLst/>
          </a:prstGeom>
        </p:spPr>
        <p:txBody>
          <a:bodyPr anchor="ctr"/>
          <a:lstStyle>
            <a:lvl1pPr marL="0" indent="0" algn="ctr">
              <a:buNone/>
              <a:defRPr sz="2400" b="0">
                <a:solidFill>
                  <a:schemeClr val="accent6"/>
                </a:solidFill>
                <a:latin typeface="DM Sans 14pt" pitchFamily="2" charset="77"/>
              </a:defRPr>
            </a:lvl1pPr>
          </a:lstStyle>
          <a:p>
            <a:r>
              <a:rPr lang="en-NL"/>
              <a:t>Placeholder foto</a:t>
            </a:r>
          </a:p>
        </p:txBody>
      </p:sp>
      <p:sp>
        <p:nvSpPr>
          <p:cNvPr id="2" name="Tijdelijke aanduiding voor tekst 2">
            <a:extLst>
              <a:ext uri="{FF2B5EF4-FFF2-40B4-BE49-F238E27FC236}">
                <a16:creationId xmlns:a16="http://schemas.microsoft.com/office/drawing/2014/main" id="{BB88B072-32EE-927A-2547-47C248576BB5}"/>
              </a:ext>
            </a:extLst>
          </p:cNvPr>
          <p:cNvSpPr>
            <a:spLocks noGrp="1"/>
          </p:cNvSpPr>
          <p:nvPr>
            <p:ph type="body" idx="11" hasCustomPrompt="1"/>
          </p:nvPr>
        </p:nvSpPr>
        <p:spPr>
          <a:xfrm>
            <a:off x="5773776" y="1342003"/>
            <a:ext cx="5562666" cy="1394055"/>
          </a:xfrm>
          <a:prstGeom prst="rect">
            <a:avLst/>
          </a:prstGeom>
        </p:spPr>
        <p:txBody>
          <a:bodyPr/>
          <a:lstStyle>
            <a:lvl1pPr marL="0" indent="0">
              <a:lnSpc>
                <a:spcPct val="100000"/>
              </a:lnSpc>
              <a:spcBef>
                <a:spcPts val="0"/>
              </a:spcBef>
              <a:spcAft>
                <a:spcPts val="600"/>
              </a:spcAft>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een titel toe te voegen</a:t>
            </a:r>
          </a:p>
        </p:txBody>
      </p:sp>
      <p:sp>
        <p:nvSpPr>
          <p:cNvPr id="8" name="Tijdelijke aanduiding voor tekst 2">
            <a:extLst>
              <a:ext uri="{FF2B5EF4-FFF2-40B4-BE49-F238E27FC236}">
                <a16:creationId xmlns:a16="http://schemas.microsoft.com/office/drawing/2014/main" id="{B16C8EFB-9416-8DC5-A898-03EEE28BB67B}"/>
              </a:ext>
            </a:extLst>
          </p:cNvPr>
          <p:cNvSpPr>
            <a:spLocks noGrp="1"/>
          </p:cNvSpPr>
          <p:nvPr>
            <p:ph type="body" idx="15" hasCustomPrompt="1"/>
          </p:nvPr>
        </p:nvSpPr>
        <p:spPr>
          <a:xfrm>
            <a:off x="5773776" y="2736059"/>
            <a:ext cx="5562666" cy="2082006"/>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a:p>
            <a:pPr lvl="0"/>
            <a:endParaRPr lang="nl-NL"/>
          </a:p>
          <a:p>
            <a:pPr lvl="0"/>
            <a:endParaRPr lang="nl-NL"/>
          </a:p>
        </p:txBody>
      </p:sp>
      <p:pic>
        <p:nvPicPr>
          <p:cNvPr id="10" name="Afbeelding 2" descr="Afbeelding met Graphics, Lettertype, grafische vormgeving, schermopname&#10;&#10;Automatisch gegenereerde beschrijving">
            <a:extLst>
              <a:ext uri="{FF2B5EF4-FFF2-40B4-BE49-F238E27FC236}">
                <a16:creationId xmlns:a16="http://schemas.microsoft.com/office/drawing/2014/main" id="{B332E10D-ACE6-E7E1-B378-6C4607B76272}"/>
              </a:ext>
            </a:extLst>
          </p:cNvPr>
          <p:cNvPicPr>
            <a:picLocks noChangeAspect="1"/>
          </p:cNvPicPr>
          <p:nvPr userDrawn="1"/>
        </p:nvPicPr>
        <p:blipFill>
          <a:blip r:embed="rId3"/>
          <a:stretch>
            <a:fillRect/>
          </a:stretch>
        </p:blipFill>
        <p:spPr>
          <a:xfrm>
            <a:off x="10842258" y="271514"/>
            <a:ext cx="1095608" cy="450381"/>
          </a:xfrm>
          <a:prstGeom prst="rect">
            <a:avLst/>
          </a:prstGeom>
        </p:spPr>
      </p:pic>
    </p:spTree>
    <p:extLst>
      <p:ext uri="{BB962C8B-B14F-4D97-AF65-F5344CB8AC3E}">
        <p14:creationId xmlns:p14="http://schemas.microsoft.com/office/powerpoint/2010/main" val="211738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kst met vide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B2FFA7-47A0-FF04-6FC5-E582DB1279E8}"/>
              </a:ext>
            </a:extLst>
          </p:cNvPr>
          <p:cNvSpPr/>
          <p:nvPr userDrawn="1"/>
        </p:nvSpPr>
        <p:spPr>
          <a:xfrm>
            <a:off x="-21657" y="0"/>
            <a:ext cx="12192000" cy="6858000"/>
          </a:xfrm>
          <a:prstGeom prst="rect">
            <a:avLst/>
          </a:prstGeom>
          <a:solidFill>
            <a:srgbClr val="000000">
              <a:alpha val="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Afbeelding 2" descr="Afbeelding met Graphics, Lettertype, grafische vormgeving, schermopname&#10;&#10;Automatisch gegenereerde beschrijving">
            <a:extLst>
              <a:ext uri="{FF2B5EF4-FFF2-40B4-BE49-F238E27FC236}">
                <a16:creationId xmlns:a16="http://schemas.microsoft.com/office/drawing/2014/main" id="{F68002AB-93E0-C042-7C37-E8B1E854A516}"/>
              </a:ext>
            </a:extLst>
          </p:cNvPr>
          <p:cNvPicPr>
            <a:picLocks noChangeAspect="1"/>
          </p:cNvPicPr>
          <p:nvPr userDrawn="1"/>
        </p:nvPicPr>
        <p:blipFill>
          <a:blip r:embed="rId2"/>
          <a:stretch>
            <a:fillRect/>
          </a:stretch>
        </p:blipFill>
        <p:spPr>
          <a:xfrm>
            <a:off x="10842258" y="271514"/>
            <a:ext cx="1095608" cy="450381"/>
          </a:xfrm>
          <a:prstGeom prst="rect">
            <a:avLst/>
          </a:prstGeom>
        </p:spPr>
      </p:pic>
      <p:pic>
        <p:nvPicPr>
          <p:cNvPr id="7" name="Picture 6">
            <a:extLst>
              <a:ext uri="{FF2B5EF4-FFF2-40B4-BE49-F238E27FC236}">
                <a16:creationId xmlns:a16="http://schemas.microsoft.com/office/drawing/2014/main" id="{5545B902-8BAA-534F-12CA-FA72F324C76B}"/>
              </a:ext>
            </a:extLst>
          </p:cNvPr>
          <p:cNvPicPr>
            <a:picLocks noChangeAspect="1"/>
          </p:cNvPicPr>
          <p:nvPr userDrawn="1"/>
        </p:nvPicPr>
        <p:blipFill>
          <a:blip r:embed="rId3"/>
          <a:stretch>
            <a:fillRect/>
          </a:stretch>
        </p:blipFill>
        <p:spPr>
          <a:xfrm>
            <a:off x="577850" y="496704"/>
            <a:ext cx="2679700" cy="1892300"/>
          </a:xfrm>
          <a:prstGeom prst="rect">
            <a:avLst/>
          </a:prstGeom>
        </p:spPr>
      </p:pic>
      <p:pic>
        <p:nvPicPr>
          <p:cNvPr id="9" name="Picture 8">
            <a:extLst>
              <a:ext uri="{FF2B5EF4-FFF2-40B4-BE49-F238E27FC236}">
                <a16:creationId xmlns:a16="http://schemas.microsoft.com/office/drawing/2014/main" id="{551CAB76-4E5A-1F5C-0098-9C78F946A81B}"/>
              </a:ext>
            </a:extLst>
          </p:cNvPr>
          <p:cNvPicPr>
            <a:picLocks noChangeAspect="1"/>
          </p:cNvPicPr>
          <p:nvPr userDrawn="1"/>
        </p:nvPicPr>
        <p:blipFill>
          <a:blip r:embed="rId4"/>
          <a:stretch>
            <a:fillRect/>
          </a:stretch>
        </p:blipFill>
        <p:spPr>
          <a:xfrm>
            <a:off x="8710362" y="4438650"/>
            <a:ext cx="2679700" cy="1892300"/>
          </a:xfrm>
          <a:prstGeom prst="rect">
            <a:avLst/>
          </a:prstGeom>
        </p:spPr>
      </p:pic>
      <p:sp>
        <p:nvSpPr>
          <p:cNvPr id="11" name="Tijdelijke aanduiding voor tekst 2">
            <a:extLst>
              <a:ext uri="{FF2B5EF4-FFF2-40B4-BE49-F238E27FC236}">
                <a16:creationId xmlns:a16="http://schemas.microsoft.com/office/drawing/2014/main" id="{EA6752B0-40B0-A107-D3F6-D9965BE353A8}"/>
              </a:ext>
            </a:extLst>
          </p:cNvPr>
          <p:cNvSpPr>
            <a:spLocks noGrp="1"/>
          </p:cNvSpPr>
          <p:nvPr>
            <p:ph type="body" idx="11" hasCustomPrompt="1"/>
          </p:nvPr>
        </p:nvSpPr>
        <p:spPr>
          <a:xfrm>
            <a:off x="1967909" y="1558958"/>
            <a:ext cx="8256182" cy="3740085"/>
          </a:xfrm>
          <a:prstGeom prst="rect">
            <a:avLst/>
          </a:prstGeom>
        </p:spPr>
        <p:txBody>
          <a:bodyPr anchor="ctr"/>
          <a:lstStyle>
            <a:lvl1pPr marL="0" indent="0" algn="ctr">
              <a:lnSpc>
                <a:spcPct val="100000"/>
              </a:lnSpc>
              <a:buNone/>
              <a:defRPr sz="6000" b="1" i="0">
                <a:solidFill>
                  <a:srgbClr val="AA334D"/>
                </a:solidFill>
                <a:latin typeface="Sohne Breit Extrafett" panose="020B050503020206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PLAATS HIER EEN QUOTE DIE DE SLIDE VULT.</a:t>
            </a:r>
          </a:p>
        </p:txBody>
      </p:sp>
    </p:spTree>
    <p:extLst>
      <p:ext uri="{BB962C8B-B14F-4D97-AF65-F5344CB8AC3E}">
        <p14:creationId xmlns:p14="http://schemas.microsoft.com/office/powerpoint/2010/main" val="332221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456184"/>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1" r:id="rId3"/>
    <p:sldLayoutId id="2147483670" r:id="rId4"/>
    <p:sldLayoutId id="2147483649" r:id="rId5"/>
    <p:sldLayoutId id="2147483687" r:id="rId6"/>
    <p:sldLayoutId id="2147483686" r:id="rId7"/>
    <p:sldLayoutId id="2147483683" r:id="rId8"/>
    <p:sldLayoutId id="2147483684" r:id="rId9"/>
    <p:sldLayoutId id="2147483654" r:id="rId10"/>
    <p:sldLayoutId id="2147483689" r:id="rId11"/>
    <p:sldLayoutId id="2147483690" r:id="rId12"/>
    <p:sldLayoutId id="2147483691" r:id="rId13"/>
    <p:sldLayoutId id="2147483692" r:id="rId14"/>
  </p:sldLayoutIdLst>
  <p:hf sldNum="0" hdr="0" ftr="0" dt="0"/>
  <p:txStyles>
    <p:titleStyle>
      <a:lvl1pPr algn="l" defTabSz="914400" rtl="0" eaLnBrk="1" latinLnBrk="0" hangingPunct="1">
        <a:lnSpc>
          <a:spcPct val="90000"/>
        </a:lnSpc>
        <a:spcBef>
          <a:spcPct val="0"/>
        </a:spcBef>
        <a:buNone/>
        <a:defRPr lang="nl-NL" sz="6000" b="1" i="0" kern="1200" dirty="0">
          <a:solidFill>
            <a:schemeClr val="tx1"/>
          </a:solidFill>
          <a:latin typeface="Sohne Breit Extrafett" panose="020B050503020206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20B80-5035-FD67-B878-7840870C7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C27FCBFD-D8B2-A019-825C-6200CECDE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A728A0B-B060-45E1-748B-440FAF825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82357790-8868-430B-4897-F806F0CF7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L"/>
          </a:p>
        </p:txBody>
      </p:sp>
      <p:sp>
        <p:nvSpPr>
          <p:cNvPr id="6" name="Slide Number Placeholder 5">
            <a:extLst>
              <a:ext uri="{FF2B5EF4-FFF2-40B4-BE49-F238E27FC236}">
                <a16:creationId xmlns:a16="http://schemas.microsoft.com/office/drawing/2014/main" id="{FD6524CD-7CF8-D277-A437-0102155085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77B3DD-05FE-0341-9E96-0EAAF4BAFE0B}" type="slidenum">
              <a:rPr lang="en-NL" smtClean="0"/>
              <a:t>‹nr.›</a:t>
            </a:fld>
            <a:endParaRPr lang="en-NL"/>
          </a:p>
        </p:txBody>
      </p:sp>
    </p:spTree>
    <p:extLst>
      <p:ext uri="{BB962C8B-B14F-4D97-AF65-F5344CB8AC3E}">
        <p14:creationId xmlns:p14="http://schemas.microsoft.com/office/powerpoint/2010/main" val="23006622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245461-EC24-9198-F37A-2FCD505AE6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B9F818-DED4-2128-CC9E-978C91D03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1EEFEB-AE96-2025-D29A-2BCC16C65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D0E725B4-3A28-B338-380B-F7C100647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874C3FB-B559-EA1D-6EBD-9C8B3754B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279425-C6A5-470E-92FE-893FC2751C7D}" type="slidenum">
              <a:rPr lang="nl-NL" smtClean="0"/>
              <a:t>‹nr.›</a:t>
            </a:fld>
            <a:endParaRPr lang="nl-NL"/>
          </a:p>
        </p:txBody>
      </p:sp>
    </p:spTree>
    <p:extLst>
      <p:ext uri="{BB962C8B-B14F-4D97-AF65-F5344CB8AC3E}">
        <p14:creationId xmlns:p14="http://schemas.microsoft.com/office/powerpoint/2010/main" val="1917849560"/>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DM Sans 14p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699FA8F-AB06-4B8C-93CF-7405CE11974B}"/>
              </a:ext>
            </a:extLst>
          </p:cNvPr>
          <p:cNvSpPr>
            <a:spLocks noGrp="1"/>
          </p:cNvSpPr>
          <p:nvPr>
            <p:ph type="body" idx="11"/>
          </p:nvPr>
        </p:nvSpPr>
        <p:spPr>
          <a:xfrm>
            <a:off x="475488" y="436747"/>
            <a:ext cx="8803554" cy="788549"/>
          </a:xfrm>
        </p:spPr>
        <p:txBody>
          <a:bodyPr/>
          <a:lstStyle/>
          <a:p>
            <a:r>
              <a:rPr lang="nl-NL" dirty="0"/>
              <a:t>Instructie voor de workshopbegeleider</a:t>
            </a:r>
          </a:p>
        </p:txBody>
      </p:sp>
      <p:sp>
        <p:nvSpPr>
          <p:cNvPr id="6" name="Tekstvak 5">
            <a:extLst>
              <a:ext uri="{FF2B5EF4-FFF2-40B4-BE49-F238E27FC236}">
                <a16:creationId xmlns:a16="http://schemas.microsoft.com/office/drawing/2014/main" id="{9E317370-5348-861C-8065-4223B826C7AA}"/>
              </a:ext>
            </a:extLst>
          </p:cNvPr>
          <p:cNvSpPr txBox="1"/>
          <p:nvPr/>
        </p:nvSpPr>
        <p:spPr>
          <a:xfrm>
            <a:off x="620781" y="1180623"/>
            <a:ext cx="11372436" cy="6370975"/>
          </a:xfrm>
          <a:prstGeom prst="rect">
            <a:avLst/>
          </a:prstGeom>
          <a:noFill/>
        </p:spPr>
        <p:txBody>
          <a:bodyPr wrap="square" rtlCol="0">
            <a:spAutoFit/>
          </a:bodyPr>
          <a:lstStyle/>
          <a:p>
            <a:pPr algn="l"/>
            <a:r>
              <a:rPr lang="nl-NL" sz="1600" b="1" dirty="0"/>
              <a:t>Leerdoel 1:</a:t>
            </a:r>
          </a:p>
          <a:p>
            <a:pPr marL="285750" indent="-285750">
              <a:buFont typeface="Arial" panose="020B0604020202020204" pitchFamily="34" charset="0"/>
              <a:buChar char="•"/>
            </a:pPr>
            <a:r>
              <a:rPr lang="nl-NL" sz="1600" dirty="0"/>
              <a:t>Leerlingen denken na over de manier waarop ze keuzes maken. Benadruk dat elke keuzestijl voordelen heeft: er is niet één juiste manier. Bij kleine keuzes – zoals het kiezen van een ijsje – kun je goed oefenen met het herkennen van je stijl. Bij grotere keuzes is het belangrijk om te weten hoe je kiest en waar je valkuilen liggen; daar kun je vervolgens een plan voor maken.</a:t>
            </a:r>
          </a:p>
          <a:p>
            <a:pPr marL="285750" indent="-285750">
              <a:buFont typeface="Arial" panose="020B0604020202020204" pitchFamily="34" charset="0"/>
              <a:buChar char="•"/>
            </a:pPr>
            <a:r>
              <a:rPr lang="nl-NL" sz="1600" dirty="0"/>
              <a:t>IJssalon (activatie): Het is natuurlijk het mooiste, een actueel voorbeeld van jezelf inbrengen.</a:t>
            </a:r>
          </a:p>
          <a:p>
            <a:pPr marL="285750" indent="-285750" algn="l">
              <a:buFont typeface="Arial" panose="020B0604020202020204" pitchFamily="34" charset="0"/>
              <a:buChar char="•"/>
            </a:pPr>
            <a:r>
              <a:rPr lang="nl-NL" sz="1600" dirty="0"/>
              <a:t>Vaardigheid om keuzes te maken, hangt ook samen met zelfvertrouwen. Bij hogere mate van zelfvertrouwen, durf je meer op je oordeel te vertrouwen. Teveel zelfvertrouwen is dan ook weer niet helpend voor de oordeelsvorming;). </a:t>
            </a:r>
          </a:p>
          <a:p>
            <a:pPr marL="285750" indent="-285750">
              <a:buFont typeface="Arial" panose="020B0604020202020204" pitchFamily="34" charset="0"/>
              <a:buChar char="•"/>
            </a:pPr>
            <a:r>
              <a:rPr lang="nl-NL" sz="1600" dirty="0"/>
              <a:t>Slide 5 – 11 : Achtergrondinformatie staat in de aantekeningen van de slides.</a:t>
            </a:r>
          </a:p>
          <a:p>
            <a:pPr marL="285750" indent="-285750">
              <a:buFont typeface="Arial" panose="020B0604020202020204" pitchFamily="34" charset="0"/>
              <a:buChar char="•"/>
            </a:pPr>
            <a:r>
              <a:rPr lang="nl-NL" sz="1600" dirty="0"/>
              <a:t>Slide 12 (opdracht 1): Theorie toepassen. Leerlingen denken na over hun eigen keuzestijlen.</a:t>
            </a:r>
          </a:p>
          <a:p>
            <a:pPr marL="285750" indent="-285750">
              <a:buFont typeface="Arial" panose="020B0604020202020204" pitchFamily="34" charset="0"/>
              <a:buChar char="•"/>
            </a:pPr>
            <a:r>
              <a:rPr lang="nl-NL" sz="1600" dirty="0"/>
              <a:t>Slide 13: Conclusie trekken</a:t>
            </a:r>
          </a:p>
          <a:p>
            <a:pPr algn="l"/>
            <a:r>
              <a:rPr lang="nl-NL" sz="1600" b="1" dirty="0"/>
              <a:t>Leerdoel 2</a:t>
            </a:r>
          </a:p>
          <a:p>
            <a:pPr algn="l"/>
            <a:r>
              <a:rPr lang="nl-NL" sz="1600" b="1" dirty="0"/>
              <a:t>De slides met een 	zijn        ‘onzichtbaar’ gemaakt. Dit is bonusmateriaal, meer geschikt voor in een kleinere setting.</a:t>
            </a:r>
          </a:p>
          <a:p>
            <a:pPr marL="285750" indent="-285750" algn="l">
              <a:buFont typeface="Arial" panose="020B0604020202020204" pitchFamily="34" charset="0"/>
              <a:buChar char="•"/>
            </a:pPr>
            <a:r>
              <a:rPr lang="nl-NL" sz="1600" dirty="0"/>
              <a:t>Slide 14: Brug slaan naar het volgende thema. Waardoor maken we mínder goede keuzes. Dat heeft vaak te maken met onze o.a. (belemmerende) gedachtes. Door beter te begrijpen hoe jouw persoonlijke ‘psychologie van het </a:t>
            </a:r>
            <a:r>
              <a:rPr lang="nl-NL" sz="1600"/>
              <a:t>kiezen werkt’, </a:t>
            </a:r>
            <a:r>
              <a:rPr lang="nl-NL" sz="1600" dirty="0"/>
              <a:t>leer je betere keuzes te maken en/of met valkuilen om te gaan. </a:t>
            </a:r>
          </a:p>
          <a:p>
            <a:pPr marL="742950" lvl="1" indent="-285750">
              <a:buFont typeface="Arial" panose="020B0604020202020204" pitchFamily="34" charset="0"/>
              <a:buChar char="•"/>
            </a:pPr>
            <a:r>
              <a:rPr lang="nl-NL" sz="1600" dirty="0"/>
              <a:t>Is dit lastig voor leerlingen? Laat ze eventueel nadenken over de keuzestijl van hun ouders en/of familieleden. Bij leerdoel 2 staan dus géén opdrachten op het werkblad. Je kunt interactie met de groep zoeken en de slides doornemen. Zie voor invalshoeken de (verborgen) slides met </a:t>
            </a:r>
          </a:p>
          <a:p>
            <a:r>
              <a:rPr lang="nl-NL" sz="1600" b="1" dirty="0"/>
              <a:t>Leerdoel 3</a:t>
            </a:r>
          </a:p>
          <a:p>
            <a:pPr marL="285750" indent="-285750">
              <a:buFont typeface="Arial" panose="020B0604020202020204" pitchFamily="34" charset="0"/>
              <a:buChar char="•"/>
            </a:pPr>
            <a:r>
              <a:rPr lang="nl-NL" sz="1600" dirty="0"/>
              <a:t>Bij de leerdoelen 1 en 2 is het vooral gegaan over de uitdagingen bij het kiezen. Nu kunnen leerlingen aan de slag met concrete handvatten (keuzecriteria) om beter ter leren kiezen.</a:t>
            </a:r>
          </a:p>
          <a:p>
            <a:pPr marL="742950" lvl="1" indent="-285750">
              <a:buFont typeface="Arial" panose="020B0604020202020204" pitchFamily="34" charset="0"/>
              <a:buChar char="•"/>
            </a:pPr>
            <a:endParaRPr lang="nl-NL" sz="1600" dirty="0"/>
          </a:p>
          <a:p>
            <a:pPr marL="742950" lvl="1" indent="-285750">
              <a:buFont typeface="Arial" panose="020B0604020202020204" pitchFamily="34" charset="0"/>
              <a:buChar char="•"/>
            </a:pPr>
            <a:endParaRPr lang="nl-NL" sz="1600" dirty="0"/>
          </a:p>
          <a:p>
            <a:pPr marL="285750" indent="-285750" algn="l">
              <a:buFont typeface="Arial" panose="020B0604020202020204" pitchFamily="34" charset="0"/>
              <a:buChar char="•"/>
            </a:pPr>
            <a:endParaRPr lang="nl-NL" sz="1600" dirty="0"/>
          </a:p>
        </p:txBody>
      </p:sp>
      <p:pic>
        <p:nvPicPr>
          <p:cNvPr id="7" name="Graphic 6" descr="Hersenen in hoofd met effen opvulling">
            <a:extLst>
              <a:ext uri="{FF2B5EF4-FFF2-40B4-BE49-F238E27FC236}">
                <a16:creationId xmlns:a16="http://schemas.microsoft.com/office/drawing/2014/main" id="{87DE1661-E10A-C597-0C72-1319BFE09A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7326" y="4000204"/>
            <a:ext cx="541978" cy="541978"/>
          </a:xfrm>
          <a:prstGeom prst="rect">
            <a:avLst/>
          </a:prstGeom>
        </p:spPr>
      </p:pic>
      <p:pic>
        <p:nvPicPr>
          <p:cNvPr id="8" name="Graphic 7" descr="Hersenen in hoofd met effen opvulling">
            <a:extLst>
              <a:ext uri="{FF2B5EF4-FFF2-40B4-BE49-F238E27FC236}">
                <a16:creationId xmlns:a16="http://schemas.microsoft.com/office/drawing/2014/main" id="{52405334-DED6-074C-9C41-C5B7C29859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1882" y="5406388"/>
            <a:ext cx="541978" cy="541978"/>
          </a:xfrm>
          <a:prstGeom prst="rect">
            <a:avLst/>
          </a:prstGeom>
        </p:spPr>
      </p:pic>
    </p:spTree>
    <p:extLst>
      <p:ext uri="{BB962C8B-B14F-4D97-AF65-F5344CB8AC3E}">
        <p14:creationId xmlns:p14="http://schemas.microsoft.com/office/powerpoint/2010/main" val="2396613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E8C5D81-1606-1BB1-2207-189AD33607BF}"/>
              </a:ext>
            </a:extLst>
          </p:cNvPr>
          <p:cNvSpPr/>
          <p:nvPr/>
        </p:nvSpPr>
        <p:spPr>
          <a:xfrm>
            <a:off x="2688726"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9934CFE1-E77F-EC4B-0FC1-65D987549BA0}"/>
              </a:ext>
            </a:extLst>
          </p:cNvPr>
          <p:cNvSpPr/>
          <p:nvPr/>
        </p:nvSpPr>
        <p:spPr>
          <a:xfrm>
            <a:off x="6663651"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400DA8BC-6267-E3B4-F2DA-6E759DFA5946}"/>
              </a:ext>
            </a:extLst>
          </p:cNvPr>
          <p:cNvSpPr/>
          <p:nvPr/>
        </p:nvSpPr>
        <p:spPr>
          <a:xfrm>
            <a:off x="2254489"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b="1">
              <a:solidFill>
                <a:srgbClr val="2FAC66"/>
              </a:solidFill>
            </a:endParaRPr>
          </a:p>
        </p:txBody>
      </p:sp>
      <p:sp>
        <p:nvSpPr>
          <p:cNvPr id="8" name="Rechthoek 7">
            <a:extLst>
              <a:ext uri="{FF2B5EF4-FFF2-40B4-BE49-F238E27FC236}">
                <a16:creationId xmlns:a16="http://schemas.microsoft.com/office/drawing/2014/main" id="{05F4351F-32EA-C07C-24BE-F0BBB9791BCB}"/>
              </a:ext>
            </a:extLst>
          </p:cNvPr>
          <p:cNvSpPr/>
          <p:nvPr/>
        </p:nvSpPr>
        <p:spPr>
          <a:xfrm>
            <a:off x="6198101"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61A80627-6166-6E6B-D07E-70A6DE9D8868}"/>
              </a:ext>
            </a:extLst>
          </p:cNvPr>
          <p:cNvSpPr txBox="1"/>
          <p:nvPr/>
        </p:nvSpPr>
        <p:spPr>
          <a:xfrm>
            <a:off x="599559" y="1009543"/>
            <a:ext cx="10265983" cy="646331"/>
          </a:xfrm>
          <a:prstGeom prst="rect">
            <a:avLst/>
          </a:prstGeom>
          <a:noFill/>
        </p:spPr>
        <p:txBody>
          <a:bodyPr wrap="square" lIns="91440" tIns="45720" rIns="91440" bIns="45720" anchor="t">
            <a:spAutoFit/>
          </a:bodyPr>
          <a:lstStyle/>
          <a:p>
            <a:pPr algn="ctr"/>
            <a:r>
              <a:rPr lang="nl-NL" sz="3600">
                <a:solidFill>
                  <a:srgbClr val="2FAC66"/>
                </a:solidFill>
                <a:latin typeface="Sohne Breit Extrafett"/>
              </a:rPr>
              <a:t>EIGENWIJZE KEUZESTIJL</a:t>
            </a:r>
          </a:p>
        </p:txBody>
      </p:sp>
      <p:sp>
        <p:nvSpPr>
          <p:cNvPr id="10" name="Tekstvak 9">
            <a:extLst>
              <a:ext uri="{FF2B5EF4-FFF2-40B4-BE49-F238E27FC236}">
                <a16:creationId xmlns:a16="http://schemas.microsoft.com/office/drawing/2014/main" id="{EA1913B1-40A1-2551-5223-57746B11CA22}"/>
              </a:ext>
            </a:extLst>
          </p:cNvPr>
          <p:cNvSpPr txBox="1"/>
          <p:nvPr/>
        </p:nvSpPr>
        <p:spPr>
          <a:xfrm>
            <a:off x="2484524" y="2432114"/>
            <a:ext cx="2535062" cy="2585323"/>
          </a:xfrm>
          <a:prstGeom prst="rect">
            <a:avLst/>
          </a:prstGeom>
          <a:noFill/>
        </p:spPr>
        <p:txBody>
          <a:bodyPr wrap="square" rtlCol="0">
            <a:spAutoFit/>
          </a:bodyPr>
          <a:lstStyle/>
          <a:p>
            <a:r>
              <a:rPr lang="nl-NL" b="1">
                <a:solidFill>
                  <a:srgbClr val="2FAC66"/>
                </a:solidFill>
                <a:latin typeface="DM Sans" pitchFamily="2" charset="0"/>
              </a:rPr>
              <a:t>Waar zie je dat aan?</a:t>
            </a:r>
          </a:p>
          <a:p>
            <a:pPr marL="285750" indent="-285750">
              <a:buFont typeface="Wingdings" panose="05000000000000000000" pitchFamily="2" charset="2"/>
              <a:buChar char="q"/>
            </a:pPr>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Liever geen vragen over de keuze krijgen</a:t>
            </a:r>
          </a:p>
          <a:p>
            <a:pPr marL="285750" indent="-285750">
              <a:buFont typeface="Wingdings" panose="05000000000000000000" pitchFamily="2" charset="2"/>
              <a:buChar char="q"/>
            </a:pPr>
            <a:r>
              <a:rPr lang="nl-NL">
                <a:solidFill>
                  <a:srgbClr val="2FAC66"/>
                </a:solidFill>
              </a:rPr>
              <a:t>Precies weten wat je wilt (niet openstaan voor andere keuzes)</a:t>
            </a:r>
          </a:p>
          <a:p>
            <a:pPr marL="285750" indent="-285750">
              <a:buFont typeface="Wingdings" panose="05000000000000000000" pitchFamily="2" charset="2"/>
              <a:buChar char="q"/>
            </a:pPr>
            <a:endParaRPr lang="nl-NL">
              <a:solidFill>
                <a:srgbClr val="2FAC66"/>
              </a:solidFill>
            </a:endParaRPr>
          </a:p>
          <a:p>
            <a:endParaRPr lang="nl-NL"/>
          </a:p>
        </p:txBody>
      </p:sp>
      <p:sp>
        <p:nvSpPr>
          <p:cNvPr id="11" name="Tekstvak 10">
            <a:extLst>
              <a:ext uri="{FF2B5EF4-FFF2-40B4-BE49-F238E27FC236}">
                <a16:creationId xmlns:a16="http://schemas.microsoft.com/office/drawing/2014/main" id="{BAECDD34-F9CF-FCF3-ECD5-988D1474AF95}"/>
              </a:ext>
            </a:extLst>
          </p:cNvPr>
          <p:cNvSpPr txBox="1"/>
          <p:nvPr/>
        </p:nvSpPr>
        <p:spPr>
          <a:xfrm>
            <a:off x="6352199" y="2432114"/>
            <a:ext cx="2789445" cy="2031325"/>
          </a:xfrm>
          <a:prstGeom prst="rect">
            <a:avLst/>
          </a:prstGeom>
          <a:noFill/>
        </p:spPr>
        <p:txBody>
          <a:bodyPr wrap="square" rtlCol="0">
            <a:spAutoFit/>
          </a:bodyPr>
          <a:lstStyle/>
          <a:p>
            <a:r>
              <a:rPr lang="nl-NL" b="1">
                <a:solidFill>
                  <a:srgbClr val="2FAC66"/>
                </a:solidFill>
                <a:latin typeface="DM Sans" pitchFamily="2" charset="0"/>
              </a:rPr>
              <a:t>Wat zeggen mensen?</a:t>
            </a:r>
          </a:p>
          <a:p>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Wat goed dat je weet wat je wilt!</a:t>
            </a:r>
          </a:p>
          <a:p>
            <a:pPr marL="285750" indent="-285750">
              <a:buFont typeface="Wingdings" panose="05000000000000000000" pitchFamily="2" charset="2"/>
              <a:buChar char="q"/>
            </a:pPr>
            <a:r>
              <a:rPr lang="nl-NL">
                <a:solidFill>
                  <a:srgbClr val="2FAC66"/>
                </a:solidFill>
              </a:rPr>
              <a:t>Waarop heb je keuze gebaseerd en wat maakt dat deze past?</a:t>
            </a:r>
          </a:p>
        </p:txBody>
      </p:sp>
    </p:spTree>
    <p:extLst>
      <p:ext uri="{BB962C8B-B14F-4D97-AF65-F5344CB8AC3E}">
        <p14:creationId xmlns:p14="http://schemas.microsoft.com/office/powerpoint/2010/main" val="24099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36E9476-3490-2E71-10AA-36BB90D1D6B1}"/>
              </a:ext>
            </a:extLst>
          </p:cNvPr>
          <p:cNvSpPr/>
          <p:nvPr/>
        </p:nvSpPr>
        <p:spPr>
          <a:xfrm>
            <a:off x="2688726"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6B676FD5-3B11-A7D4-6F82-E5DA9E7F8159}"/>
              </a:ext>
            </a:extLst>
          </p:cNvPr>
          <p:cNvSpPr/>
          <p:nvPr/>
        </p:nvSpPr>
        <p:spPr>
          <a:xfrm>
            <a:off x="6663651"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35DF98BD-7068-B80A-DE5D-71BE70014164}"/>
              </a:ext>
            </a:extLst>
          </p:cNvPr>
          <p:cNvSpPr/>
          <p:nvPr/>
        </p:nvSpPr>
        <p:spPr>
          <a:xfrm>
            <a:off x="2254489"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b="1">
              <a:solidFill>
                <a:srgbClr val="2FAC66"/>
              </a:solidFill>
            </a:endParaRPr>
          </a:p>
        </p:txBody>
      </p:sp>
      <p:sp>
        <p:nvSpPr>
          <p:cNvPr id="15" name="Rechthoek 14">
            <a:extLst>
              <a:ext uri="{FF2B5EF4-FFF2-40B4-BE49-F238E27FC236}">
                <a16:creationId xmlns:a16="http://schemas.microsoft.com/office/drawing/2014/main" id="{F7B9543E-F777-A6E5-02DE-C3245B39D1B0}"/>
              </a:ext>
            </a:extLst>
          </p:cNvPr>
          <p:cNvSpPr/>
          <p:nvPr/>
        </p:nvSpPr>
        <p:spPr>
          <a:xfrm>
            <a:off x="6198101"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7ADE1238-5CF4-3FCF-E5B8-AAAB26A0DA99}"/>
              </a:ext>
            </a:extLst>
          </p:cNvPr>
          <p:cNvSpPr txBox="1"/>
          <p:nvPr/>
        </p:nvSpPr>
        <p:spPr>
          <a:xfrm>
            <a:off x="599559" y="1009543"/>
            <a:ext cx="10265983" cy="646331"/>
          </a:xfrm>
          <a:prstGeom prst="rect">
            <a:avLst/>
          </a:prstGeom>
          <a:noFill/>
        </p:spPr>
        <p:txBody>
          <a:bodyPr wrap="square" lIns="91440" tIns="45720" rIns="91440" bIns="45720" anchor="t">
            <a:spAutoFit/>
          </a:bodyPr>
          <a:lstStyle/>
          <a:p>
            <a:pPr algn="ctr"/>
            <a:r>
              <a:rPr lang="nl-NL" sz="3600">
                <a:solidFill>
                  <a:srgbClr val="2FAC66"/>
                </a:solidFill>
                <a:latin typeface="Sohne Breit Extrafett"/>
              </a:rPr>
              <a:t>EIGENWIJZE KEUZESTIJL</a:t>
            </a:r>
          </a:p>
        </p:txBody>
      </p:sp>
      <p:sp>
        <p:nvSpPr>
          <p:cNvPr id="17" name="Tekstvak 16">
            <a:extLst>
              <a:ext uri="{FF2B5EF4-FFF2-40B4-BE49-F238E27FC236}">
                <a16:creationId xmlns:a16="http://schemas.microsoft.com/office/drawing/2014/main" id="{7034AF61-5BB3-2A5B-1D59-5AC9CC95B12D}"/>
              </a:ext>
            </a:extLst>
          </p:cNvPr>
          <p:cNvSpPr txBox="1"/>
          <p:nvPr/>
        </p:nvSpPr>
        <p:spPr>
          <a:xfrm>
            <a:off x="2484524" y="2328000"/>
            <a:ext cx="2535062" cy="2585323"/>
          </a:xfrm>
          <a:prstGeom prst="rect">
            <a:avLst/>
          </a:prstGeom>
          <a:noFill/>
        </p:spPr>
        <p:txBody>
          <a:bodyPr wrap="square" rtlCol="0">
            <a:spAutoFit/>
          </a:bodyPr>
          <a:lstStyle/>
          <a:p>
            <a:r>
              <a:rPr lang="nl-NL" b="1">
                <a:solidFill>
                  <a:srgbClr val="2FAC66"/>
                </a:solidFill>
                <a:latin typeface="DM Sans" pitchFamily="2" charset="0"/>
              </a:rPr>
              <a:t>Waar zie je dat aan?</a:t>
            </a:r>
          </a:p>
          <a:p>
            <a:pPr marL="285750" indent="-285750">
              <a:buFont typeface="Wingdings" panose="05000000000000000000" pitchFamily="2" charset="2"/>
              <a:buChar char="q"/>
            </a:pPr>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Liever geen vragen over de keuze krijgen</a:t>
            </a:r>
          </a:p>
          <a:p>
            <a:pPr marL="285750" indent="-285750">
              <a:buFont typeface="Wingdings" panose="05000000000000000000" pitchFamily="2" charset="2"/>
              <a:buChar char="q"/>
            </a:pPr>
            <a:r>
              <a:rPr lang="nl-NL">
                <a:solidFill>
                  <a:srgbClr val="2FAC66"/>
                </a:solidFill>
              </a:rPr>
              <a:t>Precies weten wat je wilt (niet openstaan voor andere keuzes)</a:t>
            </a:r>
          </a:p>
          <a:p>
            <a:pPr marL="285750" indent="-285750">
              <a:buFont typeface="Wingdings" panose="05000000000000000000" pitchFamily="2" charset="2"/>
              <a:buChar char="q"/>
            </a:pPr>
            <a:endParaRPr lang="nl-NL">
              <a:solidFill>
                <a:srgbClr val="2FAC66"/>
              </a:solidFill>
            </a:endParaRPr>
          </a:p>
          <a:p>
            <a:endParaRPr lang="nl-NL"/>
          </a:p>
        </p:txBody>
      </p:sp>
      <p:sp>
        <p:nvSpPr>
          <p:cNvPr id="18" name="Tekstvak 17">
            <a:extLst>
              <a:ext uri="{FF2B5EF4-FFF2-40B4-BE49-F238E27FC236}">
                <a16:creationId xmlns:a16="http://schemas.microsoft.com/office/drawing/2014/main" id="{3E8BFE15-42B0-4BB5-0778-5C64CC928FCD}"/>
              </a:ext>
            </a:extLst>
          </p:cNvPr>
          <p:cNvSpPr txBox="1"/>
          <p:nvPr/>
        </p:nvSpPr>
        <p:spPr>
          <a:xfrm>
            <a:off x="6352199" y="2432114"/>
            <a:ext cx="2789445" cy="2031325"/>
          </a:xfrm>
          <a:prstGeom prst="rect">
            <a:avLst/>
          </a:prstGeom>
          <a:noFill/>
        </p:spPr>
        <p:txBody>
          <a:bodyPr wrap="square" rtlCol="0">
            <a:spAutoFit/>
          </a:bodyPr>
          <a:lstStyle/>
          <a:p>
            <a:r>
              <a:rPr lang="nl-NL" b="1">
                <a:solidFill>
                  <a:srgbClr val="2FAC66"/>
                </a:solidFill>
                <a:latin typeface="DM Sans" pitchFamily="2" charset="0"/>
              </a:rPr>
              <a:t>Wat zeggen mensen?</a:t>
            </a:r>
          </a:p>
          <a:p>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Wat goed dat je weet wat je wilt!</a:t>
            </a:r>
          </a:p>
          <a:p>
            <a:pPr marL="285750" indent="-285750">
              <a:buFont typeface="Wingdings" panose="05000000000000000000" pitchFamily="2" charset="2"/>
              <a:buChar char="q"/>
            </a:pPr>
            <a:r>
              <a:rPr lang="nl-NL">
                <a:solidFill>
                  <a:srgbClr val="2FAC66"/>
                </a:solidFill>
              </a:rPr>
              <a:t>Waarop heb je keuze gebaseerd en wat maakt dat deze past?</a:t>
            </a:r>
          </a:p>
        </p:txBody>
      </p:sp>
    </p:spTree>
    <p:extLst>
      <p:ext uri="{BB962C8B-B14F-4D97-AF65-F5344CB8AC3E}">
        <p14:creationId xmlns:p14="http://schemas.microsoft.com/office/powerpoint/2010/main" val="390408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leding, persoon, overdekt, muur&#10;&#10;Door AI gegenereerde inhoud is mogelijk onjuist.">
            <a:extLst>
              <a:ext uri="{FF2B5EF4-FFF2-40B4-BE49-F238E27FC236}">
                <a16:creationId xmlns:a16="http://schemas.microsoft.com/office/drawing/2014/main" id="{1351916F-A732-B308-B888-95403CF4CA68}"/>
              </a:ext>
            </a:extLst>
          </p:cNvPr>
          <p:cNvPicPr>
            <a:picLocks noChangeAspect="1"/>
          </p:cNvPicPr>
          <p:nvPr/>
        </p:nvPicPr>
        <p:blipFill>
          <a:blip r:embed="rId2"/>
          <a:srcRect l="15784" r="28762"/>
          <a:stretch>
            <a:fillRect/>
          </a:stretch>
        </p:blipFill>
        <p:spPr>
          <a:xfrm>
            <a:off x="839784" y="975628"/>
            <a:ext cx="4394783" cy="5284776"/>
          </a:xfrm>
          <a:prstGeom prst="rect">
            <a:avLst/>
          </a:prstGeom>
        </p:spPr>
      </p:pic>
      <p:sp>
        <p:nvSpPr>
          <p:cNvPr id="2" name="Tijdelijke aanduiding voor tekst 1">
            <a:extLst>
              <a:ext uri="{FF2B5EF4-FFF2-40B4-BE49-F238E27FC236}">
                <a16:creationId xmlns:a16="http://schemas.microsoft.com/office/drawing/2014/main" id="{F93DE04E-28AC-0EF6-4388-719C9E70147C}"/>
              </a:ext>
            </a:extLst>
          </p:cNvPr>
          <p:cNvSpPr>
            <a:spLocks noGrp="1"/>
          </p:cNvSpPr>
          <p:nvPr>
            <p:ph type="body" idx="11"/>
          </p:nvPr>
        </p:nvSpPr>
        <p:spPr>
          <a:xfrm>
            <a:off x="5784783" y="1735118"/>
            <a:ext cx="5710531" cy="1146906"/>
          </a:xfrm>
        </p:spPr>
        <p:txBody>
          <a:bodyPr wrap="square">
            <a:normAutofit/>
          </a:bodyPr>
          <a:lstStyle/>
          <a:p>
            <a:r>
              <a:rPr lang="nl-NL">
                <a:solidFill>
                  <a:srgbClr val="021769"/>
                </a:solidFill>
              </a:rPr>
              <a:t>Opdracht 1</a:t>
            </a:r>
          </a:p>
        </p:txBody>
      </p:sp>
      <p:sp>
        <p:nvSpPr>
          <p:cNvPr id="3" name="Tijdelijke aanduiding voor tekst 2">
            <a:extLst>
              <a:ext uri="{FF2B5EF4-FFF2-40B4-BE49-F238E27FC236}">
                <a16:creationId xmlns:a16="http://schemas.microsoft.com/office/drawing/2014/main" id="{3CD46813-B52F-FF28-E9DB-0796282B213F}"/>
              </a:ext>
            </a:extLst>
          </p:cNvPr>
          <p:cNvSpPr>
            <a:spLocks noGrp="1"/>
          </p:cNvSpPr>
          <p:nvPr>
            <p:ph type="body" idx="10"/>
          </p:nvPr>
        </p:nvSpPr>
        <p:spPr>
          <a:xfrm>
            <a:off x="5789550" y="3139868"/>
            <a:ext cx="5562666" cy="2467964"/>
          </a:xfrm>
        </p:spPr>
        <p:txBody>
          <a:bodyPr vert="horz" wrap="square" lIns="91440" tIns="45720" rIns="91440" bIns="45720" rtlCol="0" anchor="t">
            <a:normAutofit/>
          </a:bodyPr>
          <a:lstStyle/>
          <a:p>
            <a:pPr marL="285750" indent="-285750">
              <a:buFont typeface="Arial" panose="020B0604020202020204" pitchFamily="34" charset="0"/>
              <a:buChar char="•"/>
            </a:pPr>
            <a:r>
              <a:rPr lang="en-GB" err="1">
                <a:solidFill>
                  <a:srgbClr val="000000"/>
                </a:solidFill>
                <a:latin typeface="DM Sans 14pt"/>
              </a:rPr>
              <a:t>Evalueer</a:t>
            </a:r>
            <a:r>
              <a:rPr lang="en-GB">
                <a:solidFill>
                  <a:srgbClr val="000000"/>
                </a:solidFill>
                <a:latin typeface="DM Sans 14pt"/>
              </a:rPr>
              <a:t> </a:t>
            </a:r>
            <a:r>
              <a:rPr lang="en-GB" err="1">
                <a:solidFill>
                  <a:srgbClr val="000000"/>
                </a:solidFill>
                <a:latin typeface="DM Sans 14pt"/>
              </a:rPr>
              <a:t>een</a:t>
            </a:r>
            <a:r>
              <a:rPr lang="en-GB">
                <a:solidFill>
                  <a:srgbClr val="000000"/>
                </a:solidFill>
                <a:latin typeface="DM Sans 14pt"/>
              </a:rPr>
              <a:t> (recent) </a:t>
            </a:r>
            <a:r>
              <a:rPr lang="en-GB" err="1">
                <a:solidFill>
                  <a:srgbClr val="000000"/>
                </a:solidFill>
                <a:latin typeface="DM Sans 14pt"/>
              </a:rPr>
              <a:t>gemaakt</a:t>
            </a:r>
            <a:r>
              <a:rPr lang="en-GB">
                <a:solidFill>
                  <a:srgbClr val="000000"/>
                </a:solidFill>
                <a:latin typeface="DM Sans 14pt"/>
              </a:rPr>
              <a:t> </a:t>
            </a:r>
            <a:r>
              <a:rPr lang="en-GB" err="1">
                <a:solidFill>
                  <a:srgbClr val="000000"/>
                </a:solidFill>
                <a:latin typeface="DM Sans 14pt"/>
              </a:rPr>
              <a:t>keuze</a:t>
            </a:r>
            <a:endParaRPr lang="en-GB">
              <a:solidFill>
                <a:srgbClr val="000000"/>
              </a:solidFill>
              <a:latin typeface="DM Sans 14pt"/>
            </a:endParaRPr>
          </a:p>
          <a:p>
            <a:pPr marL="285750" indent="-285750">
              <a:buFont typeface="Arial" panose="020B0604020202020204" pitchFamily="34" charset="0"/>
              <a:buChar char="•"/>
            </a:pPr>
            <a:r>
              <a:rPr lang="nl-NL">
                <a:solidFill>
                  <a:srgbClr val="000000"/>
                </a:solidFill>
                <a:latin typeface="DM Sans 14pt"/>
              </a:rPr>
              <a:t>Welke stijl gebruik je bij ‘kleine’ keuzes?</a:t>
            </a:r>
          </a:p>
          <a:p>
            <a:pPr marL="285750" indent="-285750">
              <a:buFont typeface="Arial" panose="020B0604020202020204" pitchFamily="34" charset="0"/>
              <a:buChar char="•"/>
            </a:pPr>
            <a:r>
              <a:rPr lang="nl-NL">
                <a:solidFill>
                  <a:srgbClr val="000000"/>
                </a:solidFill>
                <a:latin typeface="DM Sans 14pt"/>
              </a:rPr>
              <a:t>Welke stijl gebruik je bij het maken van studiekeuze?</a:t>
            </a:r>
            <a:endParaRPr lang="en-GB">
              <a:solidFill>
                <a:srgbClr val="000000"/>
              </a:solidFill>
              <a:latin typeface="DM Sans 14pt"/>
            </a:endParaRPr>
          </a:p>
          <a:p>
            <a:pPr marL="285750" indent="-285750">
              <a:buFont typeface="Arial" panose="020B0604020202020204" pitchFamily="34" charset="0"/>
              <a:buChar char="•"/>
            </a:pPr>
            <a:endParaRPr lang="en-GB">
              <a:solidFill>
                <a:srgbClr val="000000"/>
              </a:solidFill>
              <a:latin typeface="DM Sans 14pt"/>
            </a:endParaRPr>
          </a:p>
          <a:p>
            <a:pPr marL="285750" indent="-285750">
              <a:buFont typeface="Arial" panose="020B0604020202020204" pitchFamily="34" charset="0"/>
              <a:buChar char="•"/>
            </a:pPr>
            <a:endParaRPr lang="en-GB">
              <a:solidFill>
                <a:srgbClr val="000000"/>
              </a:solidFill>
              <a:latin typeface="DM Sans 14pt"/>
            </a:endParaRPr>
          </a:p>
          <a:p>
            <a:pPr marL="285750" indent="-285750">
              <a:buFont typeface="Arial" panose="020B0604020202020204" pitchFamily="34" charset="0"/>
              <a:buChar char="•"/>
            </a:pPr>
            <a:endParaRPr lang="nl-NL">
              <a:solidFill>
                <a:srgbClr val="000000"/>
              </a:solidFill>
            </a:endParaRPr>
          </a:p>
          <a:p>
            <a:endParaRPr lang="nl-NL">
              <a:solidFill>
                <a:srgbClr val="000000"/>
              </a:solidFill>
            </a:endParaRPr>
          </a:p>
        </p:txBody>
      </p:sp>
      <p:pic>
        <p:nvPicPr>
          <p:cNvPr id="10" name="Tijdelijke aanduiding voor inhoud 9" descr="Afbeelding met Graphics, grafische vormgeving, ontwerp, kunst&#10;&#10;Door AI gegenereerde inhoud is mogelijk onjuist.">
            <a:extLst>
              <a:ext uri="{FF2B5EF4-FFF2-40B4-BE49-F238E27FC236}">
                <a16:creationId xmlns:a16="http://schemas.microsoft.com/office/drawing/2014/main" id="{93E3A70F-836D-5B04-710E-09D09359828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46726" y="749750"/>
            <a:ext cx="1280045" cy="484951"/>
          </a:xfrm>
        </p:spPr>
      </p:pic>
      <p:sp>
        <p:nvSpPr>
          <p:cNvPr id="19" name="Oval 21">
            <a:extLst>
              <a:ext uri="{FF2B5EF4-FFF2-40B4-BE49-F238E27FC236}">
                <a16:creationId xmlns:a16="http://schemas.microsoft.com/office/drawing/2014/main" id="{46079C29-5C41-4610-D572-5B7D569A7D20}"/>
              </a:ext>
            </a:extLst>
          </p:cNvPr>
          <p:cNvSpPr/>
          <p:nvPr/>
        </p:nvSpPr>
        <p:spPr>
          <a:xfrm rot="385488">
            <a:off x="4133008" y="2949117"/>
            <a:ext cx="1576826" cy="1428070"/>
          </a:xfrm>
          <a:prstGeom prst="ellipse">
            <a:avLst/>
          </a:prstGeom>
          <a:solidFill>
            <a:schemeClr val="bg1"/>
          </a:solidFill>
          <a:ln>
            <a:noFill/>
          </a:ln>
          <a:effectLst>
            <a:outerShdw blurRad="274017" dist="50800" dir="5400000" sx="97964" sy="97964" algn="ctr" rotWithShape="0">
              <a:srgbClr val="000000">
                <a:alpha val="23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nl-NL" sz="1400">
                <a:solidFill>
                  <a:schemeClr val="tx2"/>
                </a:solidFill>
                <a:latin typeface="Sohne Breit Extrafett" panose="020B0505030202060203" pitchFamily="34" charset="77"/>
              </a:rPr>
              <a:t>Werkblad</a:t>
            </a:r>
            <a:endParaRPr lang="en-NL" sz="1400">
              <a:solidFill>
                <a:schemeClr val="tx2"/>
              </a:solidFill>
              <a:latin typeface="Sohne Breit Extrafett" panose="020B0505030202060203" pitchFamily="34" charset="77"/>
            </a:endParaRPr>
          </a:p>
        </p:txBody>
      </p:sp>
      <p:pic>
        <p:nvPicPr>
          <p:cNvPr id="14" name="Afbeelding 13" descr="Afbeelding met ster, Ongewervelde zeedieren, zeester, creativiteit&#10;&#10;Door AI gegenereerde inhoud is mogelijk onjuist.">
            <a:extLst>
              <a:ext uri="{FF2B5EF4-FFF2-40B4-BE49-F238E27FC236}">
                <a16:creationId xmlns:a16="http://schemas.microsoft.com/office/drawing/2014/main" id="{3778D48E-B018-1CE7-FE9D-41858DE2B2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7908" y="3983261"/>
            <a:ext cx="519447" cy="591928"/>
          </a:xfrm>
          <a:prstGeom prst="rect">
            <a:avLst/>
          </a:prstGeom>
        </p:spPr>
      </p:pic>
    </p:spTree>
    <p:extLst>
      <p:ext uri="{BB962C8B-B14F-4D97-AF65-F5344CB8AC3E}">
        <p14:creationId xmlns:p14="http://schemas.microsoft.com/office/powerpoint/2010/main" val="251513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9FA2A-A192-4ADC-CDE0-03F58E9224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A0728B-8AD7-0C98-605F-9D87AD5D32EB}"/>
              </a:ext>
            </a:extLst>
          </p:cNvPr>
          <p:cNvSpPr>
            <a:spLocks noGrp="1"/>
          </p:cNvSpPr>
          <p:nvPr>
            <p:ph type="body" idx="11"/>
          </p:nvPr>
        </p:nvSpPr>
        <p:spPr>
          <a:xfrm>
            <a:off x="809826" y="1980831"/>
            <a:ext cx="5562666" cy="724791"/>
          </a:xfrm>
        </p:spPr>
        <p:txBody>
          <a:bodyPr vert="horz" lIns="91440" tIns="45720" rIns="91440" bIns="45720" rtlCol="0" anchor="t">
            <a:normAutofit/>
          </a:bodyPr>
          <a:lstStyle/>
          <a:p>
            <a:r>
              <a:rPr lang="nl-NL" dirty="0">
                <a:solidFill>
                  <a:srgbClr val="021769"/>
                </a:solidFill>
                <a:latin typeface="DM Sans 14pt"/>
              </a:rPr>
              <a:t>Conclusie</a:t>
            </a:r>
            <a:endParaRPr lang="en-NL" dirty="0">
              <a:solidFill>
                <a:srgbClr val="021769"/>
              </a:solidFill>
              <a:latin typeface="DM Sans 14pt"/>
            </a:endParaRPr>
          </a:p>
        </p:txBody>
      </p:sp>
      <p:sp>
        <p:nvSpPr>
          <p:cNvPr id="3" name="Text Placeholder 2">
            <a:extLst>
              <a:ext uri="{FF2B5EF4-FFF2-40B4-BE49-F238E27FC236}">
                <a16:creationId xmlns:a16="http://schemas.microsoft.com/office/drawing/2014/main" id="{9E09D732-5C62-9694-1EDE-9A0893398321}"/>
              </a:ext>
            </a:extLst>
          </p:cNvPr>
          <p:cNvSpPr>
            <a:spLocks noGrp="1"/>
          </p:cNvSpPr>
          <p:nvPr>
            <p:ph type="body" idx="10"/>
          </p:nvPr>
        </p:nvSpPr>
        <p:spPr>
          <a:xfrm>
            <a:off x="809826" y="2962905"/>
            <a:ext cx="4864464" cy="2467964"/>
          </a:xfrm>
        </p:spPr>
        <p:txBody>
          <a:bodyPr vert="horz" lIns="91440" tIns="45720" rIns="91440" bIns="45720" rtlCol="0" anchor="t">
            <a:normAutofit/>
          </a:bodyPr>
          <a:lstStyle/>
          <a:p>
            <a:r>
              <a:rPr lang="nl-NL" sz="2000">
                <a:solidFill>
                  <a:srgbClr val="000000"/>
                </a:solidFill>
                <a:latin typeface="DM Sans 14pt"/>
              </a:rPr>
              <a:t>Het gebruikmaken van de </a:t>
            </a:r>
            <a:r>
              <a:rPr lang="nl-NL" sz="2000" b="1">
                <a:solidFill>
                  <a:srgbClr val="000000"/>
                </a:solidFill>
                <a:latin typeface="DM Sans 14pt"/>
              </a:rPr>
              <a:t>emotionele </a:t>
            </a:r>
            <a:r>
              <a:rPr lang="nl-NL" sz="2000">
                <a:solidFill>
                  <a:srgbClr val="000000"/>
                </a:solidFill>
                <a:latin typeface="DM Sans 14pt"/>
              </a:rPr>
              <a:t>en </a:t>
            </a:r>
            <a:r>
              <a:rPr lang="nl-NL" sz="2000" b="1">
                <a:solidFill>
                  <a:srgbClr val="000000"/>
                </a:solidFill>
                <a:latin typeface="DM Sans 14pt"/>
              </a:rPr>
              <a:t>rationele </a:t>
            </a:r>
            <a:r>
              <a:rPr lang="nl-NL" sz="2000">
                <a:solidFill>
                  <a:srgbClr val="000000"/>
                </a:solidFill>
                <a:latin typeface="DM Sans 14pt"/>
              </a:rPr>
              <a:t>keuzestijl levert de beste resultaten op. </a:t>
            </a:r>
          </a:p>
          <a:p>
            <a:endParaRPr lang="nl-NL" sz="2000">
              <a:solidFill>
                <a:srgbClr val="000000"/>
              </a:solidFill>
              <a:latin typeface="DM Sans 14pt"/>
            </a:endParaRPr>
          </a:p>
          <a:p>
            <a:endParaRPr lang="nl-NL" sz="2000">
              <a:solidFill>
                <a:srgbClr val="000000"/>
              </a:solidFill>
              <a:latin typeface="DM Sans 14pt"/>
            </a:endParaRPr>
          </a:p>
          <a:p>
            <a:pPr marL="342900" indent="-342900">
              <a:buAutoNum type="arabicPeriod"/>
            </a:pPr>
            <a:endParaRPr lang="en-NL">
              <a:solidFill>
                <a:srgbClr val="000000"/>
              </a:solidFill>
            </a:endParaRPr>
          </a:p>
        </p:txBody>
      </p:sp>
      <p:pic>
        <p:nvPicPr>
          <p:cNvPr id="12" name="Afbeelding 11" descr="Afbeelding met kleding, muur, persoon, Menselijk gezicht&#10;&#10;Door AI gegenereerde inhoud is mogelijk onjuist.">
            <a:extLst>
              <a:ext uri="{FF2B5EF4-FFF2-40B4-BE49-F238E27FC236}">
                <a16:creationId xmlns:a16="http://schemas.microsoft.com/office/drawing/2014/main" id="{9EDDE87B-39D0-CBCE-7CCF-D7C1F7EFB415}"/>
              </a:ext>
            </a:extLst>
          </p:cNvPr>
          <p:cNvPicPr>
            <a:picLocks noChangeAspect="1"/>
          </p:cNvPicPr>
          <p:nvPr/>
        </p:nvPicPr>
        <p:blipFill>
          <a:blip r:embed="rId3"/>
          <a:srcRect l="29043" r="16866"/>
          <a:stretch>
            <a:fillRect/>
          </a:stretch>
        </p:blipFill>
        <p:spPr>
          <a:xfrm>
            <a:off x="6629334" y="0"/>
            <a:ext cx="5562666" cy="6858000"/>
          </a:xfrm>
          <a:prstGeom prst="rect">
            <a:avLst/>
          </a:prstGeom>
        </p:spPr>
      </p:pic>
      <p:pic>
        <p:nvPicPr>
          <p:cNvPr id="15" name="Picture 8" descr="A logo with blue and green letters&#10;&#10;AI-generated content may be incorrect.">
            <a:extLst>
              <a:ext uri="{FF2B5EF4-FFF2-40B4-BE49-F238E27FC236}">
                <a16:creationId xmlns:a16="http://schemas.microsoft.com/office/drawing/2014/main" id="{48AA0899-29A7-1F23-CC93-7594457160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63" y="168155"/>
            <a:ext cx="1441537" cy="612527"/>
          </a:xfrm>
          <a:prstGeom prst="rect">
            <a:avLst/>
          </a:prstGeom>
        </p:spPr>
      </p:pic>
    </p:spTree>
    <p:extLst>
      <p:ext uri="{BB962C8B-B14F-4D97-AF65-F5344CB8AC3E}">
        <p14:creationId xmlns:p14="http://schemas.microsoft.com/office/powerpoint/2010/main" val="417910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8E5A-82EC-174C-8F7D-530D67A8CF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8597403-116A-5C90-C96B-3694A7A393E7}"/>
              </a:ext>
            </a:extLst>
          </p:cNvPr>
          <p:cNvSpPr>
            <a:spLocks noGrp="1"/>
          </p:cNvSpPr>
          <p:nvPr>
            <p:ph type="body" idx="13"/>
          </p:nvPr>
        </p:nvSpPr>
        <p:spPr/>
        <p:txBody>
          <a:bodyPr/>
          <a:lstStyle/>
          <a:p>
            <a:r>
              <a:rPr lang="nl-NL"/>
              <a:t>Leerdoelen</a:t>
            </a:r>
            <a:endParaRPr lang="en-NL"/>
          </a:p>
        </p:txBody>
      </p:sp>
      <p:sp>
        <p:nvSpPr>
          <p:cNvPr id="3" name="Text Placeholder 2">
            <a:extLst>
              <a:ext uri="{FF2B5EF4-FFF2-40B4-BE49-F238E27FC236}">
                <a16:creationId xmlns:a16="http://schemas.microsoft.com/office/drawing/2014/main" id="{54BCA0CA-ADB9-25E1-0BAC-C72BDA32AE91}"/>
              </a:ext>
            </a:extLst>
          </p:cNvPr>
          <p:cNvSpPr>
            <a:spLocks noGrp="1"/>
          </p:cNvSpPr>
          <p:nvPr>
            <p:ph type="body" idx="18"/>
          </p:nvPr>
        </p:nvSpPr>
        <p:spPr/>
        <p:txBody>
          <a:bodyPr/>
          <a:lstStyle/>
          <a:p>
            <a:r>
              <a:rPr lang="nl-NL"/>
              <a:t>Keuzestijlen</a:t>
            </a:r>
            <a:endParaRPr lang="en-NL"/>
          </a:p>
        </p:txBody>
      </p:sp>
      <p:sp>
        <p:nvSpPr>
          <p:cNvPr id="4" name="Text Placeholder 3">
            <a:extLst>
              <a:ext uri="{FF2B5EF4-FFF2-40B4-BE49-F238E27FC236}">
                <a16:creationId xmlns:a16="http://schemas.microsoft.com/office/drawing/2014/main" id="{C8F69A91-77D5-08A5-3670-C54F81D7B362}"/>
              </a:ext>
            </a:extLst>
          </p:cNvPr>
          <p:cNvSpPr>
            <a:spLocks noGrp="1"/>
          </p:cNvSpPr>
          <p:nvPr>
            <p:ph type="body" idx="19"/>
          </p:nvPr>
        </p:nvSpPr>
        <p:spPr/>
        <p:txBody>
          <a:bodyPr/>
          <a:lstStyle/>
          <a:p>
            <a:r>
              <a:rPr lang="nl-NL"/>
              <a:t>Wat is jouw favoriete keuzestijl en wat zijn ‘helpende’ keuzestijlen?</a:t>
            </a:r>
            <a:endParaRPr lang="en-NL"/>
          </a:p>
        </p:txBody>
      </p:sp>
      <p:sp>
        <p:nvSpPr>
          <p:cNvPr id="5" name="Text Placeholder 4">
            <a:extLst>
              <a:ext uri="{FF2B5EF4-FFF2-40B4-BE49-F238E27FC236}">
                <a16:creationId xmlns:a16="http://schemas.microsoft.com/office/drawing/2014/main" id="{A99E8366-DDDC-6E5B-8554-345A8B90DBB0}"/>
              </a:ext>
            </a:extLst>
          </p:cNvPr>
          <p:cNvSpPr>
            <a:spLocks noGrp="1"/>
          </p:cNvSpPr>
          <p:nvPr>
            <p:ph type="body" idx="20"/>
          </p:nvPr>
        </p:nvSpPr>
        <p:spPr/>
        <p:txBody>
          <a:bodyPr/>
          <a:lstStyle/>
          <a:p>
            <a:r>
              <a:rPr lang="nl-NL"/>
              <a:t>Gedachtes</a:t>
            </a:r>
            <a:endParaRPr lang="en-NL"/>
          </a:p>
        </p:txBody>
      </p:sp>
      <p:sp>
        <p:nvSpPr>
          <p:cNvPr id="6" name="Text Placeholder 5">
            <a:extLst>
              <a:ext uri="{FF2B5EF4-FFF2-40B4-BE49-F238E27FC236}">
                <a16:creationId xmlns:a16="http://schemas.microsoft.com/office/drawing/2014/main" id="{E64297A5-B240-46BE-E8AC-8AFBE037BB42}"/>
              </a:ext>
            </a:extLst>
          </p:cNvPr>
          <p:cNvSpPr>
            <a:spLocks noGrp="1"/>
          </p:cNvSpPr>
          <p:nvPr>
            <p:ph type="body" idx="21"/>
          </p:nvPr>
        </p:nvSpPr>
        <p:spPr/>
        <p:txBody>
          <a:bodyPr/>
          <a:lstStyle/>
          <a:p>
            <a:r>
              <a:rPr lang="nl-NL"/>
              <a:t>Waarom maken we minder goede keuzes en wat zijn niet-helpende gedachtes?</a:t>
            </a:r>
            <a:endParaRPr lang="en-NL"/>
          </a:p>
        </p:txBody>
      </p:sp>
      <p:sp>
        <p:nvSpPr>
          <p:cNvPr id="7" name="Text Placeholder 6">
            <a:extLst>
              <a:ext uri="{FF2B5EF4-FFF2-40B4-BE49-F238E27FC236}">
                <a16:creationId xmlns:a16="http://schemas.microsoft.com/office/drawing/2014/main" id="{67FB5E73-28E1-48DC-3012-D98A8F1F954A}"/>
              </a:ext>
            </a:extLst>
          </p:cNvPr>
          <p:cNvSpPr>
            <a:spLocks noGrp="1"/>
          </p:cNvSpPr>
          <p:nvPr>
            <p:ph type="body" idx="22"/>
          </p:nvPr>
        </p:nvSpPr>
        <p:spPr/>
        <p:txBody>
          <a:bodyPr/>
          <a:lstStyle/>
          <a:p>
            <a:r>
              <a:rPr lang="nl-NL"/>
              <a:t>‘Goed’ kiezen</a:t>
            </a:r>
            <a:endParaRPr lang="en-NL"/>
          </a:p>
        </p:txBody>
      </p:sp>
      <p:sp>
        <p:nvSpPr>
          <p:cNvPr id="8" name="Text Placeholder 7">
            <a:extLst>
              <a:ext uri="{FF2B5EF4-FFF2-40B4-BE49-F238E27FC236}">
                <a16:creationId xmlns:a16="http://schemas.microsoft.com/office/drawing/2014/main" id="{4C9ABE73-7CAC-5A50-E42B-17846304EE98}"/>
              </a:ext>
            </a:extLst>
          </p:cNvPr>
          <p:cNvSpPr>
            <a:spLocks noGrp="1"/>
          </p:cNvSpPr>
          <p:nvPr>
            <p:ph type="body" idx="23"/>
          </p:nvPr>
        </p:nvSpPr>
        <p:spPr/>
        <p:txBody>
          <a:bodyPr/>
          <a:lstStyle/>
          <a:p>
            <a:r>
              <a:rPr lang="nl-NL"/>
              <a:t>Handvatten bij het kiezen</a:t>
            </a:r>
            <a:endParaRPr lang="en-NL"/>
          </a:p>
        </p:txBody>
      </p:sp>
    </p:spTree>
    <p:extLst>
      <p:ext uri="{BB962C8B-B14F-4D97-AF65-F5344CB8AC3E}">
        <p14:creationId xmlns:p14="http://schemas.microsoft.com/office/powerpoint/2010/main" val="15540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Afbeelding met persoon, kleding, overdekt, meubels&#10;&#10;Door AI gegenereerde inhoud is mogelijk onjuist.">
            <a:extLst>
              <a:ext uri="{FF2B5EF4-FFF2-40B4-BE49-F238E27FC236}">
                <a16:creationId xmlns:a16="http://schemas.microsoft.com/office/drawing/2014/main" id="{46D9425D-F5C0-8269-C33C-3708BA87386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9786" y="992225"/>
            <a:ext cx="4394783" cy="5251582"/>
          </a:xfrm>
          <a:prstGeom prst="rect">
            <a:avLst/>
          </a:prstGeom>
        </p:spPr>
      </p:pic>
      <p:sp>
        <p:nvSpPr>
          <p:cNvPr id="2" name="Tijdelijke aanduiding voor tekst 1">
            <a:extLst>
              <a:ext uri="{FF2B5EF4-FFF2-40B4-BE49-F238E27FC236}">
                <a16:creationId xmlns:a16="http://schemas.microsoft.com/office/drawing/2014/main" id="{F93DE04E-28AC-0EF6-4388-719C9E70147C}"/>
              </a:ext>
            </a:extLst>
          </p:cNvPr>
          <p:cNvSpPr>
            <a:spLocks noGrp="1"/>
          </p:cNvSpPr>
          <p:nvPr>
            <p:ph type="body" idx="11"/>
          </p:nvPr>
        </p:nvSpPr>
        <p:spPr>
          <a:xfrm>
            <a:off x="5892734" y="2118179"/>
            <a:ext cx="4961534" cy="1310821"/>
          </a:xfrm>
        </p:spPr>
        <p:txBody>
          <a:bodyPr vert="horz" wrap="square" lIns="91440" tIns="45720" rIns="91440" bIns="45720" rtlCol="0" anchor="t">
            <a:normAutofit/>
          </a:bodyPr>
          <a:lstStyle/>
          <a:p>
            <a:r>
              <a:rPr lang="nl-NL" b="0">
                <a:solidFill>
                  <a:srgbClr val="021769"/>
                </a:solidFill>
                <a:latin typeface="DM Sans 14pt"/>
              </a:rPr>
              <a:t>Waarom maken we minder goede keuzes?</a:t>
            </a:r>
            <a:endParaRPr lang="nl-NL"/>
          </a:p>
        </p:txBody>
      </p:sp>
      <p:pic>
        <p:nvPicPr>
          <p:cNvPr id="10" name="Tijdelijke aanduiding voor inhoud 9" descr="Afbeelding met Graphics, grafische vormgeving, ontwerp, kunst&#10;&#10;Door AI gegenereerde inhoud is mogelijk onjuist.">
            <a:extLst>
              <a:ext uri="{FF2B5EF4-FFF2-40B4-BE49-F238E27FC236}">
                <a16:creationId xmlns:a16="http://schemas.microsoft.com/office/drawing/2014/main" id="{93E3A70F-836D-5B04-710E-09D09359828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46726" y="749750"/>
            <a:ext cx="1280045" cy="484951"/>
          </a:xfrm>
        </p:spPr>
      </p:pic>
      <p:pic>
        <p:nvPicPr>
          <p:cNvPr id="14" name="Afbeelding 13" descr="Afbeelding met ster, Ongewervelde zeedieren, zeester, creativiteit&#10;&#10;Door AI gegenereerde inhoud is mogelijk onjuist.">
            <a:extLst>
              <a:ext uri="{FF2B5EF4-FFF2-40B4-BE49-F238E27FC236}">
                <a16:creationId xmlns:a16="http://schemas.microsoft.com/office/drawing/2014/main" id="{3778D48E-B018-1CE7-FE9D-41858DE2B2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7908" y="3983261"/>
            <a:ext cx="519447" cy="591928"/>
          </a:xfrm>
          <a:prstGeom prst="rect">
            <a:avLst/>
          </a:prstGeom>
        </p:spPr>
      </p:pic>
      <p:sp>
        <p:nvSpPr>
          <p:cNvPr id="4" name="Afgeronde rechthoek 11">
            <a:extLst>
              <a:ext uri="{FF2B5EF4-FFF2-40B4-BE49-F238E27FC236}">
                <a16:creationId xmlns:a16="http://schemas.microsoft.com/office/drawing/2014/main" id="{CF3A7AA8-A386-14B5-2F63-198596B6377F}"/>
              </a:ext>
            </a:extLst>
          </p:cNvPr>
          <p:cNvSpPr/>
          <p:nvPr/>
        </p:nvSpPr>
        <p:spPr>
          <a:xfrm>
            <a:off x="5892734" y="3429000"/>
            <a:ext cx="4961533" cy="2860509"/>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nl-NL"/>
              <a:t>Niet-helpende gedachtes</a:t>
            </a:r>
          </a:p>
          <a:p>
            <a:pPr marL="342900" indent="-342900">
              <a:buAutoNum type="arabicPeriod"/>
            </a:pPr>
            <a:r>
              <a:rPr lang="nl-NL"/>
              <a:t>Verlies- en spijtaversie</a:t>
            </a:r>
          </a:p>
          <a:p>
            <a:pPr marL="342900" indent="-342900">
              <a:buAutoNum type="arabicPeriod"/>
            </a:pPr>
            <a:r>
              <a:rPr lang="nl-NL"/>
              <a:t>Een ander voor je laten kiezen</a:t>
            </a:r>
          </a:p>
          <a:p>
            <a:pPr marL="342900" indent="-342900">
              <a:buAutoNum type="arabicPeriod"/>
            </a:pPr>
            <a:r>
              <a:rPr lang="nl-NL"/>
              <a:t>Voorkeur voor bevestiging (vooroordelen)</a:t>
            </a:r>
          </a:p>
          <a:p>
            <a:pPr marL="342900" indent="-342900">
              <a:buAutoNum type="arabicPeriod"/>
            </a:pPr>
            <a:r>
              <a:rPr lang="nl-NL"/>
              <a:t>Twijfel</a:t>
            </a:r>
          </a:p>
        </p:txBody>
      </p:sp>
    </p:spTree>
    <p:extLst>
      <p:ext uri="{BB962C8B-B14F-4D97-AF65-F5344CB8AC3E}">
        <p14:creationId xmlns:p14="http://schemas.microsoft.com/office/powerpoint/2010/main" val="1913262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65349B-829C-6725-8791-D7D485A03903}"/>
              </a:ext>
            </a:extLst>
          </p:cNvPr>
          <p:cNvSpPr txBox="1">
            <a:spLocks noGrp="1"/>
          </p:cNvSpPr>
          <p:nvPr>
            <p:ph type="body" idx="11"/>
          </p:nvPr>
        </p:nvSpPr>
        <p:spPr>
          <a:xfrm>
            <a:off x="6629400" y="1104365"/>
            <a:ext cx="5562600" cy="1395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a:solidFill>
                  <a:srgbClr val="1B4070"/>
                </a:solidFill>
                <a:latin typeface="Sohne Breit Extrafett" panose="020B0505030202060203" pitchFamily="34" charset="77"/>
              </a:rPr>
              <a:t>1. NIET-HELPENDE GEDACHTES</a:t>
            </a:r>
            <a:endParaRPr lang="en-NL" sz="3200">
              <a:solidFill>
                <a:srgbClr val="1B4070"/>
              </a:solidFill>
            </a:endParaRPr>
          </a:p>
        </p:txBody>
      </p:sp>
      <p:sp>
        <p:nvSpPr>
          <p:cNvPr id="7" name="Wolk 6">
            <a:extLst>
              <a:ext uri="{FF2B5EF4-FFF2-40B4-BE49-F238E27FC236}">
                <a16:creationId xmlns:a16="http://schemas.microsoft.com/office/drawing/2014/main" id="{0B27BA10-F9E1-564F-8E78-1987F9590DA2}"/>
              </a:ext>
            </a:extLst>
          </p:cNvPr>
          <p:cNvSpPr/>
          <p:nvPr/>
        </p:nvSpPr>
        <p:spPr>
          <a:xfrm>
            <a:off x="3062255" y="995866"/>
            <a:ext cx="3528498" cy="1458930"/>
          </a:xfrm>
          <a:prstGeom prst="cloud">
            <a:avLst/>
          </a:prstGeom>
          <a:ln w="25400">
            <a:solidFill>
              <a:srgbClr val="00DCBA"/>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pPr>
            <a:r>
              <a:rPr lang="nl-NL" kern="100">
                <a:solidFill>
                  <a:srgbClr val="142D79"/>
                </a:solidFill>
                <a:latin typeface="DM Sans" pitchFamily="2" charset="77"/>
                <a:ea typeface="Calibri" panose="020F0502020204030204" pitchFamily="34" charset="0"/>
                <a:cs typeface="Times New Roman" panose="02020603050405020304" pitchFamily="18" charset="0"/>
              </a:rPr>
              <a:t>2. </a:t>
            </a:r>
            <a:r>
              <a:rPr lang="nl-NL" kern="100">
                <a:solidFill>
                  <a:srgbClr val="142D79"/>
                </a:solidFill>
                <a:effectLst/>
                <a:latin typeface="DM Sans" pitchFamily="2" charset="77"/>
                <a:ea typeface="Calibri" panose="020F0502020204030204" pitchFamily="34" charset="0"/>
                <a:cs typeface="Times New Roman" panose="02020603050405020304" pitchFamily="18" charset="0"/>
              </a:rPr>
              <a:t>Er bestaat maar één perfecte keuze</a:t>
            </a:r>
          </a:p>
        </p:txBody>
      </p:sp>
      <p:sp>
        <p:nvSpPr>
          <p:cNvPr id="8" name="Wolk 7">
            <a:extLst>
              <a:ext uri="{FF2B5EF4-FFF2-40B4-BE49-F238E27FC236}">
                <a16:creationId xmlns:a16="http://schemas.microsoft.com/office/drawing/2014/main" id="{18E2595A-4829-1074-FDDD-8B10984F74DA}"/>
              </a:ext>
            </a:extLst>
          </p:cNvPr>
          <p:cNvSpPr/>
          <p:nvPr/>
        </p:nvSpPr>
        <p:spPr>
          <a:xfrm>
            <a:off x="419735" y="301868"/>
            <a:ext cx="3092521" cy="1458930"/>
          </a:xfrm>
          <a:prstGeom prst="cloud">
            <a:avLst/>
          </a:prstGeom>
          <a:ln w="25400">
            <a:solidFill>
              <a:srgbClr val="00DCBA"/>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pPr>
            <a:r>
              <a:rPr lang="nl-NL" kern="100">
                <a:solidFill>
                  <a:srgbClr val="142D79"/>
                </a:solidFill>
                <a:effectLst/>
                <a:latin typeface="DM Sans" pitchFamily="2" charset="77"/>
                <a:ea typeface="Calibri" panose="020F0502020204030204" pitchFamily="34" charset="0"/>
                <a:cs typeface="Times New Roman" panose="02020603050405020304" pitchFamily="18" charset="0"/>
              </a:rPr>
              <a:t>1. Ik mag geen foute keuze maken</a:t>
            </a:r>
          </a:p>
        </p:txBody>
      </p:sp>
      <p:sp>
        <p:nvSpPr>
          <p:cNvPr id="9" name="Wolk 8">
            <a:extLst>
              <a:ext uri="{FF2B5EF4-FFF2-40B4-BE49-F238E27FC236}">
                <a16:creationId xmlns:a16="http://schemas.microsoft.com/office/drawing/2014/main" id="{652895B6-48AE-3102-4B9A-119BC6EEEB3A}"/>
              </a:ext>
            </a:extLst>
          </p:cNvPr>
          <p:cNvSpPr/>
          <p:nvPr/>
        </p:nvSpPr>
        <p:spPr>
          <a:xfrm>
            <a:off x="5907769" y="2517637"/>
            <a:ext cx="4542817" cy="1840587"/>
          </a:xfrm>
          <a:prstGeom prst="cloud">
            <a:avLst/>
          </a:prstGeom>
          <a:ln w="25400">
            <a:solidFill>
              <a:srgbClr val="00DCBA"/>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pPr>
            <a:r>
              <a:rPr lang="nl-NL" kern="100">
                <a:solidFill>
                  <a:srgbClr val="142D79"/>
                </a:solidFill>
                <a:effectLst/>
                <a:latin typeface="DM Sans" pitchFamily="2" charset="77"/>
                <a:ea typeface="Calibri" panose="020F0502020204030204" pitchFamily="34" charset="0"/>
                <a:cs typeface="Times New Roman" panose="02020603050405020304" pitchFamily="18" charset="0"/>
              </a:rPr>
              <a:t>4. Belangrijke anderen moeten het </a:t>
            </a:r>
            <a:r>
              <a:rPr lang="nl-NL" b="1" kern="100">
                <a:solidFill>
                  <a:srgbClr val="142D79"/>
                </a:solidFill>
                <a:effectLst/>
                <a:latin typeface="DM Sans" pitchFamily="2" charset="77"/>
                <a:ea typeface="Calibri" panose="020F0502020204030204" pitchFamily="34" charset="0"/>
                <a:cs typeface="Times New Roman" panose="02020603050405020304" pitchFamily="18" charset="0"/>
              </a:rPr>
              <a:t>volledig</a:t>
            </a:r>
            <a:r>
              <a:rPr lang="nl-NL" kern="100">
                <a:solidFill>
                  <a:srgbClr val="142D79"/>
                </a:solidFill>
                <a:effectLst/>
                <a:latin typeface="DM Sans" pitchFamily="2" charset="77"/>
                <a:ea typeface="Calibri" panose="020F0502020204030204" pitchFamily="34" charset="0"/>
                <a:cs typeface="Times New Roman" panose="02020603050405020304" pitchFamily="18" charset="0"/>
              </a:rPr>
              <a:t> met mijn keuze eens zijn</a:t>
            </a:r>
          </a:p>
        </p:txBody>
      </p:sp>
      <p:sp>
        <p:nvSpPr>
          <p:cNvPr id="10" name="Wolk 9">
            <a:extLst>
              <a:ext uri="{FF2B5EF4-FFF2-40B4-BE49-F238E27FC236}">
                <a16:creationId xmlns:a16="http://schemas.microsoft.com/office/drawing/2014/main" id="{D9F032B7-E7BB-E76A-313F-C75175F68449}"/>
              </a:ext>
            </a:extLst>
          </p:cNvPr>
          <p:cNvSpPr/>
          <p:nvPr/>
        </p:nvSpPr>
        <p:spPr>
          <a:xfrm>
            <a:off x="125727" y="2355059"/>
            <a:ext cx="4061406" cy="1756881"/>
          </a:xfrm>
          <a:prstGeom prst="cloud">
            <a:avLst/>
          </a:prstGeom>
          <a:ln w="25400">
            <a:solidFill>
              <a:srgbClr val="00DCBA"/>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nl-NL" kern="100">
                <a:solidFill>
                  <a:srgbClr val="142D79"/>
                </a:solidFill>
                <a:effectLst/>
                <a:latin typeface="DM Sans" pitchFamily="2" charset="77"/>
                <a:ea typeface="Calibri" panose="020F0502020204030204" pitchFamily="34" charset="0"/>
                <a:cs typeface="Times New Roman" panose="02020603050405020304" pitchFamily="18" charset="0"/>
              </a:rPr>
              <a:t>3. Als ik deze keuze heb gemaakt, zijn al mijn problemen opgelost</a:t>
            </a:r>
          </a:p>
        </p:txBody>
      </p:sp>
      <p:sp>
        <p:nvSpPr>
          <p:cNvPr id="11" name="Wolk 10">
            <a:extLst>
              <a:ext uri="{FF2B5EF4-FFF2-40B4-BE49-F238E27FC236}">
                <a16:creationId xmlns:a16="http://schemas.microsoft.com/office/drawing/2014/main" id="{4ACF76C8-773D-3F42-9982-7264854F6B20}"/>
              </a:ext>
            </a:extLst>
          </p:cNvPr>
          <p:cNvSpPr/>
          <p:nvPr/>
        </p:nvSpPr>
        <p:spPr>
          <a:xfrm>
            <a:off x="2433098" y="3850102"/>
            <a:ext cx="3438709" cy="1125723"/>
          </a:xfrm>
          <a:prstGeom prst="cloud">
            <a:avLst/>
          </a:prstGeom>
          <a:ln w="25400">
            <a:solidFill>
              <a:srgbClr val="00DCB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a:solidFill>
                  <a:srgbClr val="142D79"/>
                </a:solidFill>
                <a:effectLst/>
                <a:latin typeface="DM Sans" pitchFamily="2" charset="77"/>
                <a:ea typeface="Calibri" panose="020F0502020204030204" pitchFamily="34" charset="0"/>
                <a:cs typeface="Times New Roman" panose="02020603050405020304" pitchFamily="18" charset="0"/>
              </a:rPr>
              <a:t>5. Deze keuze is voor het leven</a:t>
            </a:r>
          </a:p>
        </p:txBody>
      </p:sp>
      <p:sp>
        <p:nvSpPr>
          <p:cNvPr id="12" name="Tekstvak 11">
            <a:extLst>
              <a:ext uri="{FF2B5EF4-FFF2-40B4-BE49-F238E27FC236}">
                <a16:creationId xmlns:a16="http://schemas.microsoft.com/office/drawing/2014/main" id="{C8AD2CD1-199A-68F3-42D4-26D2701AE9A9}"/>
              </a:ext>
            </a:extLst>
          </p:cNvPr>
          <p:cNvSpPr txBox="1"/>
          <p:nvPr/>
        </p:nvSpPr>
        <p:spPr>
          <a:xfrm>
            <a:off x="7823374" y="6204401"/>
            <a:ext cx="4285989" cy="42716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None/>
              <a:tabLst/>
              <a:defRPr/>
            </a:pPr>
            <a:r>
              <a:rPr lang="nl-NL" sz="1200">
                <a:solidFill>
                  <a:srgbClr val="1B4070"/>
                </a:solidFill>
                <a:latin typeface="DM Sans 14pt"/>
              </a:rPr>
              <a:t>Bron: Een leven lang kiezen, Het coachen van loopbaan- en levenskeuzes, Evelyne </a:t>
            </a:r>
            <a:r>
              <a:rPr lang="nl-NL" sz="1200" err="1">
                <a:solidFill>
                  <a:srgbClr val="1B4070"/>
                </a:solidFill>
                <a:latin typeface="DM Sans 14pt"/>
              </a:rPr>
              <a:t>Meens</a:t>
            </a:r>
            <a:endParaRPr lang="nl-NL" sz="1200">
              <a:solidFill>
                <a:srgbClr val="1B4070"/>
              </a:solidFill>
              <a:latin typeface="DM Sans 14pt"/>
            </a:endParaRPr>
          </a:p>
        </p:txBody>
      </p:sp>
      <p:sp>
        <p:nvSpPr>
          <p:cNvPr id="13" name="Wolk 12">
            <a:extLst>
              <a:ext uri="{FF2B5EF4-FFF2-40B4-BE49-F238E27FC236}">
                <a16:creationId xmlns:a16="http://schemas.microsoft.com/office/drawing/2014/main" id="{9634B9B2-644A-8D83-CF9E-85DA955A3198}"/>
              </a:ext>
            </a:extLst>
          </p:cNvPr>
          <p:cNvSpPr/>
          <p:nvPr/>
        </p:nvSpPr>
        <p:spPr>
          <a:xfrm>
            <a:off x="125727" y="5309322"/>
            <a:ext cx="4026726" cy="1417341"/>
          </a:xfrm>
          <a:prstGeom prst="cloud">
            <a:avLst/>
          </a:prstGeom>
          <a:ln w="25400">
            <a:solidFill>
              <a:srgbClr val="00DCBA"/>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pPr>
            <a:r>
              <a:rPr lang="nl-NL" kern="100">
                <a:solidFill>
                  <a:srgbClr val="142D79"/>
                </a:solidFill>
                <a:effectLst/>
                <a:latin typeface="DM Sans" pitchFamily="2" charset="77"/>
                <a:ea typeface="Calibri" panose="020F0502020204030204" pitchFamily="34" charset="0"/>
                <a:cs typeface="Times New Roman" panose="02020603050405020304" pitchFamily="18" charset="0"/>
              </a:rPr>
              <a:t>6. Het gaat helemaal fout met deze wereld.</a:t>
            </a:r>
          </a:p>
        </p:txBody>
      </p:sp>
      <p:sp>
        <p:nvSpPr>
          <p:cNvPr id="14" name="Wolk 13">
            <a:extLst>
              <a:ext uri="{FF2B5EF4-FFF2-40B4-BE49-F238E27FC236}">
                <a16:creationId xmlns:a16="http://schemas.microsoft.com/office/drawing/2014/main" id="{D6F288B7-4B3F-E09D-BE30-2BF8BFA6C2EF}"/>
              </a:ext>
            </a:extLst>
          </p:cNvPr>
          <p:cNvSpPr/>
          <p:nvPr/>
        </p:nvSpPr>
        <p:spPr>
          <a:xfrm>
            <a:off x="4616037" y="5004936"/>
            <a:ext cx="4026726" cy="1199465"/>
          </a:xfrm>
          <a:prstGeom prst="cloud">
            <a:avLst/>
          </a:prstGeom>
          <a:ln w="25400">
            <a:solidFill>
              <a:srgbClr val="00DCBA"/>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pPr>
            <a:r>
              <a:rPr lang="nl-NL" kern="100">
                <a:solidFill>
                  <a:srgbClr val="142D79"/>
                </a:solidFill>
                <a:latin typeface="DM Sans" pitchFamily="2" charset="77"/>
                <a:ea typeface="Calibri" panose="020F0502020204030204" pitchFamily="34" charset="0"/>
                <a:cs typeface="Times New Roman" panose="02020603050405020304" pitchFamily="18" charset="0"/>
              </a:rPr>
              <a:t>7</a:t>
            </a:r>
            <a:r>
              <a:rPr lang="nl-NL" kern="100">
                <a:solidFill>
                  <a:srgbClr val="142D79"/>
                </a:solidFill>
                <a:effectLst/>
                <a:latin typeface="DM Sans" pitchFamily="2" charset="77"/>
                <a:ea typeface="Calibri" panose="020F0502020204030204" pitchFamily="34" charset="0"/>
                <a:cs typeface="Times New Roman" panose="02020603050405020304" pitchFamily="18" charset="0"/>
              </a:rPr>
              <a:t>. Ik ben dom, het wordt niks met mij.</a:t>
            </a:r>
          </a:p>
        </p:txBody>
      </p:sp>
    </p:spTree>
    <p:extLst>
      <p:ext uri="{BB962C8B-B14F-4D97-AF65-F5344CB8AC3E}">
        <p14:creationId xmlns:p14="http://schemas.microsoft.com/office/powerpoint/2010/main" val="184789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Hersenen in hoofd met effen opvulling">
            <a:extLst>
              <a:ext uri="{FF2B5EF4-FFF2-40B4-BE49-F238E27FC236}">
                <a16:creationId xmlns:a16="http://schemas.microsoft.com/office/drawing/2014/main" id="{D4797838-0278-9B5E-FF47-CFB1FD0667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001" y="2771775"/>
            <a:ext cx="3904488" cy="3904488"/>
          </a:xfrm>
          <a:prstGeom prst="rect">
            <a:avLst/>
          </a:prstGeom>
        </p:spPr>
      </p:pic>
      <p:sp>
        <p:nvSpPr>
          <p:cNvPr id="4" name="Afgeronde rechthoek 11">
            <a:extLst>
              <a:ext uri="{FF2B5EF4-FFF2-40B4-BE49-F238E27FC236}">
                <a16:creationId xmlns:a16="http://schemas.microsoft.com/office/drawing/2014/main" id="{D227C486-F6BA-CD80-3203-8AB0094F84D6}"/>
              </a:ext>
            </a:extLst>
          </p:cNvPr>
          <p:cNvSpPr/>
          <p:nvPr/>
        </p:nvSpPr>
        <p:spPr>
          <a:xfrm>
            <a:off x="4799859" y="294825"/>
            <a:ext cx="6142462" cy="121615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nl-NL"/>
              <a:t>Individueel: </a:t>
            </a:r>
            <a:br>
              <a:rPr lang="nl-NL"/>
            </a:br>
            <a:r>
              <a:rPr lang="nl-NL"/>
              <a:t>Welke gedachte belemmert je, als je aan studiekeuze denkt?</a:t>
            </a:r>
          </a:p>
        </p:txBody>
      </p:sp>
      <p:sp>
        <p:nvSpPr>
          <p:cNvPr id="5" name="Afgeronde rechthoek 11">
            <a:extLst>
              <a:ext uri="{FF2B5EF4-FFF2-40B4-BE49-F238E27FC236}">
                <a16:creationId xmlns:a16="http://schemas.microsoft.com/office/drawing/2014/main" id="{2285EC6A-5931-E81D-24A7-DC622B077611}"/>
              </a:ext>
            </a:extLst>
          </p:cNvPr>
          <p:cNvSpPr/>
          <p:nvPr/>
        </p:nvSpPr>
        <p:spPr>
          <a:xfrm>
            <a:off x="4799859" y="1844040"/>
            <a:ext cx="6142461" cy="107899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2. Samen: </a:t>
            </a:r>
            <a:br>
              <a:rPr lang="nl-NL"/>
            </a:br>
            <a:r>
              <a:rPr lang="nl-NL"/>
              <a:t>Waar komt deze gedachte vandaan? Sinds wanneer heb je deze gedachte en waarop is deze gedachte gebaseerd?</a:t>
            </a:r>
          </a:p>
        </p:txBody>
      </p:sp>
      <p:sp>
        <p:nvSpPr>
          <p:cNvPr id="6" name="Afgeronde rechthoek 11">
            <a:extLst>
              <a:ext uri="{FF2B5EF4-FFF2-40B4-BE49-F238E27FC236}">
                <a16:creationId xmlns:a16="http://schemas.microsoft.com/office/drawing/2014/main" id="{3F133382-7498-9D4A-C04B-D83C3BDEA5DC}"/>
              </a:ext>
            </a:extLst>
          </p:cNvPr>
          <p:cNvSpPr/>
          <p:nvPr/>
        </p:nvSpPr>
        <p:spPr>
          <a:xfrm>
            <a:off x="4799859" y="3181558"/>
            <a:ext cx="6142460" cy="118567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3. Samen: </a:t>
            </a:r>
            <a:br>
              <a:rPr lang="nl-NL"/>
            </a:br>
            <a:r>
              <a:rPr lang="nl-NL"/>
              <a:t>Verzin samen een alternatieve gedachten, die je helpt.</a:t>
            </a:r>
          </a:p>
        </p:txBody>
      </p:sp>
      <p:sp>
        <p:nvSpPr>
          <p:cNvPr id="7" name="Afgeronde rechthoek 11">
            <a:extLst>
              <a:ext uri="{FF2B5EF4-FFF2-40B4-BE49-F238E27FC236}">
                <a16:creationId xmlns:a16="http://schemas.microsoft.com/office/drawing/2014/main" id="{9DD08298-B938-9DF7-B385-1AA343C22907}"/>
              </a:ext>
            </a:extLst>
          </p:cNvPr>
          <p:cNvSpPr/>
          <p:nvPr/>
        </p:nvSpPr>
        <p:spPr>
          <a:xfrm>
            <a:off x="4799858" y="4724019"/>
            <a:ext cx="6142459" cy="118567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4. Individueel</a:t>
            </a:r>
          </a:p>
          <a:p>
            <a:r>
              <a:rPr lang="nl-NL"/>
              <a:t>Als ik …. denk en ik mezelf níet zo goed voel, dan zeg ik tegen mezelf ….. Dat doe ik meestal op het volgende moment …… Als ik er toch niet zo goed uit kom, doe ik …</a:t>
            </a:r>
          </a:p>
        </p:txBody>
      </p:sp>
      <p:sp>
        <p:nvSpPr>
          <p:cNvPr id="8" name="Title 1">
            <a:extLst>
              <a:ext uri="{FF2B5EF4-FFF2-40B4-BE49-F238E27FC236}">
                <a16:creationId xmlns:a16="http://schemas.microsoft.com/office/drawing/2014/main" id="{ABB035B3-8815-83C3-E843-C0C9F86ECE62}"/>
              </a:ext>
            </a:extLst>
          </p:cNvPr>
          <p:cNvSpPr txBox="1">
            <a:spLocks/>
          </p:cNvSpPr>
          <p:nvPr/>
        </p:nvSpPr>
        <p:spPr>
          <a:xfrm>
            <a:off x="109678" y="6440716"/>
            <a:ext cx="10582316" cy="4092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800">
                <a:solidFill>
                  <a:srgbClr val="1B4070"/>
                </a:solidFill>
                <a:latin typeface="Sohne Breit Extrafett" panose="020B0505030202060203" pitchFamily="34" charset="77"/>
              </a:rPr>
              <a:t>1. NIET-HELPENDE GEDACHTES (Optioneel)</a:t>
            </a:r>
            <a:endParaRPr lang="en-NL" sz="1800">
              <a:solidFill>
                <a:srgbClr val="1B4070"/>
              </a:solidFill>
            </a:endParaRPr>
          </a:p>
        </p:txBody>
      </p:sp>
    </p:spTree>
    <p:extLst>
      <p:ext uri="{BB962C8B-B14F-4D97-AF65-F5344CB8AC3E}">
        <p14:creationId xmlns:p14="http://schemas.microsoft.com/office/powerpoint/2010/main" val="36297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Briefgeld, Papierprodcut, papier&#10;&#10;Automatisch gegenereerde beschrijving">
            <a:extLst>
              <a:ext uri="{FF2B5EF4-FFF2-40B4-BE49-F238E27FC236}">
                <a16:creationId xmlns:a16="http://schemas.microsoft.com/office/drawing/2014/main" id="{0CEABED9-D8A6-CA75-7063-7561D39DA814}"/>
              </a:ext>
            </a:extLst>
          </p:cNvPr>
          <p:cNvPicPr>
            <a:picLocks noChangeAspect="1"/>
          </p:cNvPicPr>
          <p:nvPr/>
        </p:nvPicPr>
        <p:blipFill rotWithShape="1">
          <a:blip r:embed="rId3"/>
          <a:srcRect l="33211"/>
          <a:stretch/>
        </p:blipFill>
        <p:spPr>
          <a:xfrm>
            <a:off x="5779075" y="894510"/>
            <a:ext cx="4641985" cy="4636866"/>
          </a:xfrm>
          <a:prstGeom prst="roundRect">
            <a:avLst>
              <a:gd name="adj" fmla="val 1847"/>
            </a:avLst>
          </a:prstGeom>
        </p:spPr>
      </p:pic>
      <p:sp>
        <p:nvSpPr>
          <p:cNvPr id="3" name="Title 1">
            <a:extLst>
              <a:ext uri="{FF2B5EF4-FFF2-40B4-BE49-F238E27FC236}">
                <a16:creationId xmlns:a16="http://schemas.microsoft.com/office/drawing/2014/main" id="{AFFB7690-D541-4876-E609-545303CA0897}"/>
              </a:ext>
            </a:extLst>
          </p:cNvPr>
          <p:cNvSpPr txBox="1">
            <a:spLocks/>
          </p:cNvSpPr>
          <p:nvPr/>
        </p:nvSpPr>
        <p:spPr>
          <a:xfrm>
            <a:off x="838199" y="2421611"/>
            <a:ext cx="4463375" cy="10073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a:solidFill>
                  <a:srgbClr val="1B4070"/>
                </a:solidFill>
                <a:latin typeface="Sohne Breit Extrafett" panose="020B0505030202060203" pitchFamily="34" charset="77"/>
              </a:rPr>
              <a:t>2. VERLIES- &amp; SPIJTAVERSIE</a:t>
            </a:r>
            <a:endParaRPr lang="en-NL" sz="3200">
              <a:solidFill>
                <a:srgbClr val="1B4070"/>
              </a:solidFill>
            </a:endParaRPr>
          </a:p>
        </p:txBody>
      </p:sp>
      <p:sp>
        <p:nvSpPr>
          <p:cNvPr id="4" name="Title 1">
            <a:extLst>
              <a:ext uri="{FF2B5EF4-FFF2-40B4-BE49-F238E27FC236}">
                <a16:creationId xmlns:a16="http://schemas.microsoft.com/office/drawing/2014/main" id="{04040796-2AB6-89BF-68E9-60023EB9B1C8}"/>
              </a:ext>
            </a:extLst>
          </p:cNvPr>
          <p:cNvSpPr txBox="1">
            <a:spLocks/>
          </p:cNvSpPr>
          <p:nvPr/>
        </p:nvSpPr>
        <p:spPr>
          <a:xfrm rot="246858">
            <a:off x="9939079" y="4456847"/>
            <a:ext cx="1097511" cy="9733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7200" b="1">
                <a:solidFill>
                  <a:schemeClr val="bg1"/>
                </a:solidFill>
                <a:latin typeface="Sohne Breit Extrafett" panose="020B0505030202060203" pitchFamily="34" charset="77"/>
              </a:rPr>
              <a:t>?</a:t>
            </a:r>
            <a:endParaRPr lang="en-NL" sz="7200">
              <a:solidFill>
                <a:schemeClr val="bg1"/>
              </a:solidFill>
            </a:endParaRPr>
          </a:p>
        </p:txBody>
      </p:sp>
      <p:sp>
        <p:nvSpPr>
          <p:cNvPr id="6" name="Title 1">
            <a:extLst>
              <a:ext uri="{FF2B5EF4-FFF2-40B4-BE49-F238E27FC236}">
                <a16:creationId xmlns:a16="http://schemas.microsoft.com/office/drawing/2014/main" id="{546413ED-8833-18F3-C9F3-53EFD2D38418}"/>
              </a:ext>
            </a:extLst>
          </p:cNvPr>
          <p:cNvSpPr txBox="1">
            <a:spLocks/>
          </p:cNvSpPr>
          <p:nvPr/>
        </p:nvSpPr>
        <p:spPr>
          <a:xfrm>
            <a:off x="838200" y="3429000"/>
            <a:ext cx="3691228" cy="2607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a:solidFill>
                  <a:srgbClr val="2FAC66"/>
                </a:solidFill>
                <a:latin typeface="DM Sans" pitchFamily="2" charset="77"/>
              </a:rPr>
              <a:t>(Negatieve ervaringen zijn sterker)</a:t>
            </a:r>
            <a:endParaRPr lang="en-NL" sz="1200">
              <a:solidFill>
                <a:srgbClr val="2FAC66"/>
              </a:solidFill>
              <a:latin typeface="DM Sans" pitchFamily="2" charset="77"/>
            </a:endParaRPr>
          </a:p>
        </p:txBody>
      </p:sp>
    </p:spTree>
    <p:extLst>
      <p:ext uri="{BB962C8B-B14F-4D97-AF65-F5344CB8AC3E}">
        <p14:creationId xmlns:p14="http://schemas.microsoft.com/office/powerpoint/2010/main" val="393534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A3CB9A-E4B1-09AE-5C9A-EB01DFE2CF03}"/>
            </a:ext>
          </a:extLst>
        </p:cNvPr>
        <p:cNvGrpSpPr/>
        <p:nvPr/>
      </p:nvGrpSpPr>
      <p:grpSpPr>
        <a:xfrm>
          <a:off x="0" y="0"/>
          <a:ext cx="0" cy="0"/>
          <a:chOff x="0" y="0"/>
          <a:chExt cx="0" cy="0"/>
        </a:xfrm>
      </p:grpSpPr>
      <p:pic>
        <p:nvPicPr>
          <p:cNvPr id="3" name="Graphic 2" descr="Hersenen in hoofd met effen opvulling">
            <a:extLst>
              <a:ext uri="{FF2B5EF4-FFF2-40B4-BE49-F238E27FC236}">
                <a16:creationId xmlns:a16="http://schemas.microsoft.com/office/drawing/2014/main" id="{EF2BCB72-3FDD-8A47-8ED9-7CFEAB9B0B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289" y="1341119"/>
            <a:ext cx="3904488" cy="3904488"/>
          </a:xfrm>
          <a:prstGeom prst="rect">
            <a:avLst/>
          </a:prstGeom>
        </p:spPr>
      </p:pic>
      <p:sp>
        <p:nvSpPr>
          <p:cNvPr id="4" name="Afgeronde rechthoek 11">
            <a:extLst>
              <a:ext uri="{FF2B5EF4-FFF2-40B4-BE49-F238E27FC236}">
                <a16:creationId xmlns:a16="http://schemas.microsoft.com/office/drawing/2014/main" id="{FF7481AA-90A3-C729-4877-642FB4C00D5D}"/>
              </a:ext>
            </a:extLst>
          </p:cNvPr>
          <p:cNvSpPr/>
          <p:nvPr/>
        </p:nvSpPr>
        <p:spPr>
          <a:xfrm>
            <a:off x="5176894" y="3138177"/>
            <a:ext cx="5930780" cy="121615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3. Individueel:</a:t>
            </a:r>
          </a:p>
          <a:p>
            <a:r>
              <a:rPr lang="nl-NL"/>
              <a:t>In welk opzicht wil jij de ‘veilige’ keuze maken? Wat is jouw meest veilige studiekeuze? Wat is de meest gewaagde (gave) studiekeuze?</a:t>
            </a:r>
          </a:p>
        </p:txBody>
      </p:sp>
      <p:sp>
        <p:nvSpPr>
          <p:cNvPr id="5" name="Afgeronde rechthoek 11">
            <a:extLst>
              <a:ext uri="{FF2B5EF4-FFF2-40B4-BE49-F238E27FC236}">
                <a16:creationId xmlns:a16="http://schemas.microsoft.com/office/drawing/2014/main" id="{011D0BE5-807F-6561-9B8E-B3D6EA2C6B37}"/>
              </a:ext>
            </a:extLst>
          </p:cNvPr>
          <p:cNvSpPr/>
          <p:nvPr/>
        </p:nvSpPr>
        <p:spPr>
          <a:xfrm>
            <a:off x="5173239" y="4706111"/>
            <a:ext cx="5934435" cy="107899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4. Individueel: </a:t>
            </a:r>
            <a:br>
              <a:rPr lang="nl-NL"/>
            </a:br>
            <a:r>
              <a:rPr lang="nl-NL"/>
              <a:t>Weet jij wat je écht zou willen, als er geen belemmeringen bestaan?</a:t>
            </a:r>
          </a:p>
        </p:txBody>
      </p:sp>
      <p:sp>
        <p:nvSpPr>
          <p:cNvPr id="6" name="Afgeronde rechthoek 11">
            <a:extLst>
              <a:ext uri="{FF2B5EF4-FFF2-40B4-BE49-F238E27FC236}">
                <a16:creationId xmlns:a16="http://schemas.microsoft.com/office/drawing/2014/main" id="{FBDD0F0F-B2B0-AFA4-40D1-00A99E4F4EE4}"/>
              </a:ext>
            </a:extLst>
          </p:cNvPr>
          <p:cNvSpPr/>
          <p:nvPr/>
        </p:nvSpPr>
        <p:spPr>
          <a:xfrm>
            <a:off x="5173237" y="322087"/>
            <a:ext cx="5930779" cy="118567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1. Individueel:</a:t>
            </a:r>
          </a:p>
          <a:p>
            <a:r>
              <a:rPr lang="nl-NL"/>
              <a:t>Heb je weleens een ‘veilige’ keuze gemaakt, waardoor je iets leuks bent misgelopen?</a:t>
            </a:r>
          </a:p>
        </p:txBody>
      </p:sp>
      <p:sp>
        <p:nvSpPr>
          <p:cNvPr id="7" name="Afgeronde rechthoek 11">
            <a:extLst>
              <a:ext uri="{FF2B5EF4-FFF2-40B4-BE49-F238E27FC236}">
                <a16:creationId xmlns:a16="http://schemas.microsoft.com/office/drawing/2014/main" id="{A927471A-65FA-F8D0-7A66-03379125BBFF}"/>
              </a:ext>
            </a:extLst>
          </p:cNvPr>
          <p:cNvSpPr/>
          <p:nvPr/>
        </p:nvSpPr>
        <p:spPr>
          <a:xfrm>
            <a:off x="5173238" y="1730132"/>
            <a:ext cx="5934435" cy="118567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2. Individueel</a:t>
            </a:r>
          </a:p>
          <a:p>
            <a:r>
              <a:rPr lang="nl-NL"/>
              <a:t>Als je kijkt naar je ouders/verzorgers. Leren zij je ‘veilige’ keuzes maken, óf juist risico te lopen?</a:t>
            </a:r>
          </a:p>
        </p:txBody>
      </p:sp>
      <p:sp>
        <p:nvSpPr>
          <p:cNvPr id="8" name="Tekstvak 7">
            <a:extLst>
              <a:ext uri="{FF2B5EF4-FFF2-40B4-BE49-F238E27FC236}">
                <a16:creationId xmlns:a16="http://schemas.microsoft.com/office/drawing/2014/main" id="{8AB1B4A8-78B7-5BF2-0AFD-90EED53BD0D7}"/>
              </a:ext>
            </a:extLst>
          </p:cNvPr>
          <p:cNvSpPr txBox="1"/>
          <p:nvPr/>
        </p:nvSpPr>
        <p:spPr>
          <a:xfrm>
            <a:off x="101905" y="6488668"/>
            <a:ext cx="6152920" cy="369332"/>
          </a:xfrm>
          <a:prstGeom prst="rect">
            <a:avLst/>
          </a:prstGeom>
          <a:noFill/>
        </p:spPr>
        <p:txBody>
          <a:bodyPr wrap="square">
            <a:spAutoFit/>
          </a:bodyPr>
          <a:lstStyle/>
          <a:p>
            <a:r>
              <a:rPr lang="nl-NL" sz="1800">
                <a:solidFill>
                  <a:srgbClr val="1B4070"/>
                </a:solidFill>
                <a:latin typeface="Sohne Breit Extrafett" panose="020B0505030202060203" pitchFamily="34" charset="77"/>
              </a:rPr>
              <a:t>2. VERLIES- &amp; SPIJTAVERSIE (optioneel)</a:t>
            </a:r>
            <a:endParaRPr lang="en-NL" sz="1800">
              <a:solidFill>
                <a:srgbClr val="1B4070"/>
              </a:solidFill>
            </a:endParaRPr>
          </a:p>
        </p:txBody>
      </p:sp>
    </p:spTree>
    <p:extLst>
      <p:ext uri="{BB962C8B-B14F-4D97-AF65-F5344CB8AC3E}">
        <p14:creationId xmlns:p14="http://schemas.microsoft.com/office/powerpoint/2010/main" val="29559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Afbeelding 2" descr="Afbeelding met tekst, Lettertype, logo, visitekaartje&#10;&#10;Automatisch gegenereerde beschrijving">
            <a:extLst>
              <a:ext uri="{FF2B5EF4-FFF2-40B4-BE49-F238E27FC236}">
                <a16:creationId xmlns:a16="http://schemas.microsoft.com/office/drawing/2014/main" id="{9D2C9DEA-9689-498E-8549-32F66F0FC82A}"/>
              </a:ext>
            </a:extLst>
          </p:cNvPr>
          <p:cNvPicPr>
            <a:picLocks noChangeAspect="1"/>
          </p:cNvPicPr>
          <p:nvPr/>
        </p:nvPicPr>
        <p:blipFill>
          <a:blip r:embed="rId3"/>
          <a:stretch>
            <a:fillRect/>
          </a:stretch>
        </p:blipFill>
        <p:spPr>
          <a:xfrm>
            <a:off x="9906492" y="368715"/>
            <a:ext cx="2285508" cy="972273"/>
          </a:xfrm>
          <a:prstGeom prst="rect">
            <a:avLst/>
          </a:prstGeom>
        </p:spPr>
      </p:pic>
      <p:sp>
        <p:nvSpPr>
          <p:cNvPr id="2" name="Titel 3">
            <a:extLst>
              <a:ext uri="{FF2B5EF4-FFF2-40B4-BE49-F238E27FC236}">
                <a16:creationId xmlns:a16="http://schemas.microsoft.com/office/drawing/2014/main" id="{15726E7D-03DF-F56E-81CA-7270FFC5E667}"/>
              </a:ext>
            </a:extLst>
          </p:cNvPr>
          <p:cNvSpPr txBox="1">
            <a:spLocks/>
          </p:cNvSpPr>
          <p:nvPr/>
        </p:nvSpPr>
        <p:spPr>
          <a:xfrm>
            <a:off x="1037864" y="2938472"/>
            <a:ext cx="7562126" cy="2294622"/>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lang="nl-NL" sz="6000" b="1" i="0" kern="1200" dirty="0">
                <a:solidFill>
                  <a:schemeClr val="tx1"/>
                </a:solidFill>
                <a:latin typeface="Sohne Breit Extrafett" panose="020B0505030202060203" pitchFamily="34" charset="77"/>
                <a:ea typeface="+mj-ea"/>
                <a:cs typeface="+mj-cs"/>
              </a:defRPr>
            </a:lvl1pPr>
          </a:lstStyle>
          <a:p>
            <a:pPr>
              <a:lnSpc>
                <a:spcPct val="80000"/>
              </a:lnSpc>
            </a:pPr>
            <a:r>
              <a:rPr lang="nl-NL">
                <a:solidFill>
                  <a:schemeClr val="bg1"/>
                </a:solidFill>
              </a:rPr>
              <a:t>Workshop: </a:t>
            </a:r>
            <a:br>
              <a:rPr lang="nl-NL">
                <a:solidFill>
                  <a:schemeClr val="bg1"/>
                </a:solidFill>
              </a:rPr>
            </a:br>
            <a:r>
              <a:rPr lang="nl-NL">
                <a:solidFill>
                  <a:schemeClr val="bg1"/>
                </a:solidFill>
              </a:rPr>
              <a:t>“Psychologie van het kiezen”</a:t>
            </a:r>
          </a:p>
        </p:txBody>
      </p:sp>
    </p:spTree>
    <p:extLst>
      <p:ext uri="{BB962C8B-B14F-4D97-AF65-F5344CB8AC3E}">
        <p14:creationId xmlns:p14="http://schemas.microsoft.com/office/powerpoint/2010/main" val="142892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leding, tekst, jeans, persoon&#10;&#10;Automatisch gegenereerde beschrijving">
            <a:extLst>
              <a:ext uri="{FF2B5EF4-FFF2-40B4-BE49-F238E27FC236}">
                <a16:creationId xmlns:a16="http://schemas.microsoft.com/office/drawing/2014/main" id="{5108EF74-A824-B8EA-4EFB-39F39C25F42B}"/>
              </a:ext>
            </a:extLst>
          </p:cNvPr>
          <p:cNvPicPr>
            <a:picLocks noChangeAspect="1"/>
          </p:cNvPicPr>
          <p:nvPr/>
        </p:nvPicPr>
        <p:blipFill rotWithShape="1">
          <a:blip r:embed="rId2"/>
          <a:srcRect t="2827" b="14210"/>
          <a:stretch/>
        </p:blipFill>
        <p:spPr>
          <a:xfrm>
            <a:off x="9003096" y="3038194"/>
            <a:ext cx="2579412" cy="3193833"/>
          </a:xfrm>
          <a:prstGeom prst="roundRect">
            <a:avLst>
              <a:gd name="adj" fmla="val 3421"/>
            </a:avLst>
          </a:prstGeom>
        </p:spPr>
      </p:pic>
      <p:sp>
        <p:nvSpPr>
          <p:cNvPr id="6" name="Title 1">
            <a:extLst>
              <a:ext uri="{FF2B5EF4-FFF2-40B4-BE49-F238E27FC236}">
                <a16:creationId xmlns:a16="http://schemas.microsoft.com/office/drawing/2014/main" id="{00BD71E0-47F8-C34C-30E7-12C8221BCE3D}"/>
              </a:ext>
            </a:extLst>
          </p:cNvPr>
          <p:cNvSpPr txBox="1">
            <a:spLocks/>
          </p:cNvSpPr>
          <p:nvPr/>
        </p:nvSpPr>
        <p:spPr>
          <a:xfrm>
            <a:off x="838200" y="2315719"/>
            <a:ext cx="3691228" cy="2607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a:solidFill>
                  <a:srgbClr val="2FAC66"/>
                </a:solidFill>
                <a:latin typeface="DM Sans" pitchFamily="2" charset="77"/>
              </a:rPr>
              <a:t>#1 KEUZES MAKEN</a:t>
            </a:r>
            <a:endParaRPr lang="en-NL" sz="1200">
              <a:solidFill>
                <a:srgbClr val="2FAC66"/>
              </a:solidFill>
              <a:latin typeface="DM Sans" pitchFamily="2" charset="77"/>
            </a:endParaRPr>
          </a:p>
        </p:txBody>
      </p:sp>
      <p:pic>
        <p:nvPicPr>
          <p:cNvPr id="7" name="Picture 2" descr="&quot;Married at First Sight&quot; Debuts in July // NextSeasonTV">
            <a:extLst>
              <a:ext uri="{FF2B5EF4-FFF2-40B4-BE49-F238E27FC236}">
                <a16:creationId xmlns:a16="http://schemas.microsoft.com/office/drawing/2014/main" id="{6D5ECA8D-B944-2BA6-0AD6-4117335CC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966" y="858405"/>
            <a:ext cx="3427460" cy="2570595"/>
          </a:xfrm>
          <a:prstGeom prst="roundRect">
            <a:avLst>
              <a:gd name="adj" fmla="val 6828"/>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3DEDBC04-6BD9-C807-3157-48228806617D}"/>
              </a:ext>
            </a:extLst>
          </p:cNvPr>
          <p:cNvSpPr txBox="1">
            <a:spLocks/>
          </p:cNvSpPr>
          <p:nvPr/>
        </p:nvSpPr>
        <p:spPr>
          <a:xfrm>
            <a:off x="838199" y="2421611"/>
            <a:ext cx="4463375" cy="15570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a:solidFill>
                  <a:srgbClr val="1B4070"/>
                </a:solidFill>
                <a:latin typeface="Sohne Breit Extrafett" panose="020B0505030202060203" pitchFamily="34" charset="77"/>
              </a:rPr>
              <a:t>3. EEN ANDER VOOR JE LATEN KIEZEN..</a:t>
            </a:r>
            <a:endParaRPr lang="en-NL" sz="3200">
              <a:solidFill>
                <a:srgbClr val="1B4070"/>
              </a:solidFill>
            </a:endParaRPr>
          </a:p>
        </p:txBody>
      </p:sp>
    </p:spTree>
    <p:extLst>
      <p:ext uri="{BB962C8B-B14F-4D97-AF65-F5344CB8AC3E}">
        <p14:creationId xmlns:p14="http://schemas.microsoft.com/office/powerpoint/2010/main" val="506168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55FFF80-B2D7-E876-F89C-2860A86B50E1}"/>
            </a:ext>
          </a:extLst>
        </p:cNvPr>
        <p:cNvGrpSpPr/>
        <p:nvPr/>
      </p:nvGrpSpPr>
      <p:grpSpPr>
        <a:xfrm>
          <a:off x="0" y="0"/>
          <a:ext cx="0" cy="0"/>
          <a:chOff x="0" y="0"/>
          <a:chExt cx="0" cy="0"/>
        </a:xfrm>
      </p:grpSpPr>
      <p:pic>
        <p:nvPicPr>
          <p:cNvPr id="3" name="Graphic 2" descr="Hersenen in hoofd met effen opvulling">
            <a:extLst>
              <a:ext uri="{FF2B5EF4-FFF2-40B4-BE49-F238E27FC236}">
                <a16:creationId xmlns:a16="http://schemas.microsoft.com/office/drawing/2014/main" id="{824DF469-0797-934F-2531-BB0736EC47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300" y="2767583"/>
            <a:ext cx="3904488" cy="3904488"/>
          </a:xfrm>
          <a:prstGeom prst="rect">
            <a:avLst/>
          </a:prstGeom>
        </p:spPr>
      </p:pic>
      <p:sp>
        <p:nvSpPr>
          <p:cNvPr id="4" name="Afgeronde rechthoek 11">
            <a:extLst>
              <a:ext uri="{FF2B5EF4-FFF2-40B4-BE49-F238E27FC236}">
                <a16:creationId xmlns:a16="http://schemas.microsoft.com/office/drawing/2014/main" id="{4D3A78FD-5658-081D-C3AE-4A3B993CFFCC}"/>
              </a:ext>
            </a:extLst>
          </p:cNvPr>
          <p:cNvSpPr/>
          <p:nvPr/>
        </p:nvSpPr>
        <p:spPr>
          <a:xfrm>
            <a:off x="5173239" y="3364730"/>
            <a:ext cx="5934435" cy="121615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3. Samen:</a:t>
            </a:r>
          </a:p>
          <a:p>
            <a:r>
              <a:rPr lang="nl-NL"/>
              <a:t>Uitwisselen. Wat hebben jullie ingevuld bij vraag 1 en 2?</a:t>
            </a:r>
          </a:p>
        </p:txBody>
      </p:sp>
      <p:sp>
        <p:nvSpPr>
          <p:cNvPr id="5" name="Afgeronde rechthoek 11">
            <a:extLst>
              <a:ext uri="{FF2B5EF4-FFF2-40B4-BE49-F238E27FC236}">
                <a16:creationId xmlns:a16="http://schemas.microsoft.com/office/drawing/2014/main" id="{ACAFC340-BF24-E750-5551-AD8D56A3E766}"/>
              </a:ext>
            </a:extLst>
          </p:cNvPr>
          <p:cNvSpPr/>
          <p:nvPr/>
        </p:nvSpPr>
        <p:spPr>
          <a:xfrm>
            <a:off x="5173239" y="4718041"/>
            <a:ext cx="5934435" cy="107899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4. Hoe is het voor je om nu zélf, of samen met andere mensen de studiekeuze te maken?</a:t>
            </a:r>
          </a:p>
        </p:txBody>
      </p:sp>
      <p:sp>
        <p:nvSpPr>
          <p:cNvPr id="6" name="Afgeronde rechthoek 11">
            <a:extLst>
              <a:ext uri="{FF2B5EF4-FFF2-40B4-BE49-F238E27FC236}">
                <a16:creationId xmlns:a16="http://schemas.microsoft.com/office/drawing/2014/main" id="{8A28575D-1D23-694D-3904-EB92A98CB169}"/>
              </a:ext>
            </a:extLst>
          </p:cNvPr>
          <p:cNvSpPr/>
          <p:nvPr/>
        </p:nvSpPr>
        <p:spPr>
          <a:xfrm>
            <a:off x="5173239" y="2032187"/>
            <a:ext cx="5934435" cy="107899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2. Individueel:</a:t>
            </a:r>
            <a:br>
              <a:rPr lang="nl-NL"/>
            </a:br>
            <a:r>
              <a:rPr lang="nl-NL"/>
              <a:t>Hoe ga jij om met ‘verwachtingen’ over jouw leven? En specifieker, verwachtingen rondom ‘studeren’?</a:t>
            </a:r>
          </a:p>
          <a:p>
            <a:endParaRPr lang="nl-NL"/>
          </a:p>
        </p:txBody>
      </p:sp>
      <p:sp>
        <p:nvSpPr>
          <p:cNvPr id="7" name="Afgeronde rechthoek 11">
            <a:extLst>
              <a:ext uri="{FF2B5EF4-FFF2-40B4-BE49-F238E27FC236}">
                <a16:creationId xmlns:a16="http://schemas.microsoft.com/office/drawing/2014/main" id="{ED2417E0-85DF-4AC5-DE03-BED7A975D88B}"/>
              </a:ext>
            </a:extLst>
          </p:cNvPr>
          <p:cNvSpPr/>
          <p:nvPr/>
        </p:nvSpPr>
        <p:spPr>
          <a:xfrm>
            <a:off x="5166299" y="167770"/>
            <a:ext cx="5941373" cy="1610867"/>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1. Individueel</a:t>
            </a:r>
          </a:p>
          <a:p>
            <a:r>
              <a:rPr lang="nl-NL"/>
              <a:t>Stel je voor dat de ander (die voor je belangrijk is) de studiekeuze maakt. Wat zou het dan waarschijnlijk worden? En wat in ieder geval níet!?</a:t>
            </a:r>
          </a:p>
        </p:txBody>
      </p:sp>
      <p:sp>
        <p:nvSpPr>
          <p:cNvPr id="8" name="Tekstvak 7">
            <a:extLst>
              <a:ext uri="{FF2B5EF4-FFF2-40B4-BE49-F238E27FC236}">
                <a16:creationId xmlns:a16="http://schemas.microsoft.com/office/drawing/2014/main" id="{8AC93A7F-2879-F652-4FD6-0BB95FD2B8F9}"/>
              </a:ext>
            </a:extLst>
          </p:cNvPr>
          <p:cNvSpPr txBox="1"/>
          <p:nvPr/>
        </p:nvSpPr>
        <p:spPr>
          <a:xfrm>
            <a:off x="123938" y="6487405"/>
            <a:ext cx="8613661" cy="369332"/>
          </a:xfrm>
          <a:prstGeom prst="rect">
            <a:avLst/>
          </a:prstGeom>
          <a:noFill/>
        </p:spPr>
        <p:txBody>
          <a:bodyPr wrap="square">
            <a:spAutoFit/>
          </a:bodyPr>
          <a:lstStyle/>
          <a:p>
            <a:r>
              <a:rPr lang="nl-NL" sz="1800">
                <a:solidFill>
                  <a:srgbClr val="1B4070"/>
                </a:solidFill>
                <a:latin typeface="Sohne Breit Extrafett" panose="020B0505030202060203" pitchFamily="34" charset="77"/>
              </a:rPr>
              <a:t>3. EEN ANDER VOOR JE LATEN KIEZEN.. (optioneel)</a:t>
            </a:r>
            <a:endParaRPr lang="en-NL" sz="1800">
              <a:solidFill>
                <a:srgbClr val="1B4070"/>
              </a:solidFill>
            </a:endParaRPr>
          </a:p>
        </p:txBody>
      </p:sp>
    </p:spTree>
    <p:extLst>
      <p:ext uri="{BB962C8B-B14F-4D97-AF65-F5344CB8AC3E}">
        <p14:creationId xmlns:p14="http://schemas.microsoft.com/office/powerpoint/2010/main" val="409537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F217801-8652-C269-4535-CD745865CC27}"/>
              </a:ext>
            </a:extLst>
          </p:cNvPr>
          <p:cNvSpPr>
            <a:spLocks noGrp="1"/>
          </p:cNvSpPr>
          <p:nvPr>
            <p:ph type="body" idx="11"/>
          </p:nvPr>
        </p:nvSpPr>
        <p:spPr/>
        <p:txBody>
          <a:bodyPr/>
          <a:lstStyle/>
          <a:p>
            <a:endParaRPr lang="nl-NL"/>
          </a:p>
        </p:txBody>
      </p:sp>
      <p:sp>
        <p:nvSpPr>
          <p:cNvPr id="4" name="Tijdelijke aanduiding voor tekst 3">
            <a:extLst>
              <a:ext uri="{FF2B5EF4-FFF2-40B4-BE49-F238E27FC236}">
                <a16:creationId xmlns:a16="http://schemas.microsoft.com/office/drawing/2014/main" id="{4B2E7BE2-67EC-7656-9E6D-C55359A83B4E}"/>
              </a:ext>
            </a:extLst>
          </p:cNvPr>
          <p:cNvSpPr>
            <a:spLocks noGrp="1"/>
          </p:cNvSpPr>
          <p:nvPr>
            <p:ph type="body" idx="15"/>
          </p:nvPr>
        </p:nvSpPr>
        <p:spPr/>
        <p:txBody>
          <a:bodyPr/>
          <a:lstStyle/>
          <a:p>
            <a:endParaRPr lang="nl-NL"/>
          </a:p>
        </p:txBody>
      </p:sp>
      <p:sp>
        <p:nvSpPr>
          <p:cNvPr id="5" name="Title 1">
            <a:extLst>
              <a:ext uri="{FF2B5EF4-FFF2-40B4-BE49-F238E27FC236}">
                <a16:creationId xmlns:a16="http://schemas.microsoft.com/office/drawing/2014/main" id="{FB00C4B5-838C-D6DA-8A7C-F55E0F16F5A3}"/>
              </a:ext>
            </a:extLst>
          </p:cNvPr>
          <p:cNvSpPr txBox="1">
            <a:spLocks/>
          </p:cNvSpPr>
          <p:nvPr/>
        </p:nvSpPr>
        <p:spPr>
          <a:xfrm>
            <a:off x="838200" y="2160867"/>
            <a:ext cx="3691228" cy="2607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a:solidFill>
                  <a:srgbClr val="2FAC66"/>
                </a:solidFill>
                <a:latin typeface="DM Sans" pitchFamily="2" charset="77"/>
              </a:rPr>
              <a:t>#1 KEUZES MAKEN</a:t>
            </a:r>
            <a:endParaRPr lang="en-NL" sz="1200">
              <a:solidFill>
                <a:srgbClr val="2FAC66"/>
              </a:solidFill>
              <a:latin typeface="DM Sans" pitchFamily="2" charset="77"/>
            </a:endParaRPr>
          </a:p>
        </p:txBody>
      </p:sp>
      <p:sp>
        <p:nvSpPr>
          <p:cNvPr id="6" name="Title 1">
            <a:extLst>
              <a:ext uri="{FF2B5EF4-FFF2-40B4-BE49-F238E27FC236}">
                <a16:creationId xmlns:a16="http://schemas.microsoft.com/office/drawing/2014/main" id="{B7BBFB5B-5112-4B42-604D-AC76EDDE295B}"/>
              </a:ext>
            </a:extLst>
          </p:cNvPr>
          <p:cNvSpPr txBox="1">
            <a:spLocks/>
          </p:cNvSpPr>
          <p:nvPr/>
        </p:nvSpPr>
        <p:spPr>
          <a:xfrm>
            <a:off x="838199" y="2421611"/>
            <a:ext cx="4463375" cy="15570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a:solidFill>
                  <a:srgbClr val="1B4070"/>
                </a:solidFill>
                <a:latin typeface="Sohne Breit Extrafett" panose="020B0505030202060203" pitchFamily="34" charset="77"/>
              </a:rPr>
              <a:t>4. VOORKEUR VOOR BEVESTIGING</a:t>
            </a:r>
            <a:endParaRPr lang="en-NL" sz="3200">
              <a:solidFill>
                <a:srgbClr val="1B4070"/>
              </a:solidFill>
            </a:endParaRPr>
          </a:p>
        </p:txBody>
      </p:sp>
      <p:pic>
        <p:nvPicPr>
          <p:cNvPr id="7" name="Picture 2" descr="Confirmation Bias in UX">
            <a:extLst>
              <a:ext uri="{FF2B5EF4-FFF2-40B4-BE49-F238E27FC236}">
                <a16:creationId xmlns:a16="http://schemas.microsoft.com/office/drawing/2014/main" id="{571E1BF3-3A7B-A724-37FF-142D19C67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558" y="697117"/>
            <a:ext cx="6292028" cy="496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10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phic 4" descr="Hersenen in hoofd met effen opvulling">
            <a:extLst>
              <a:ext uri="{FF2B5EF4-FFF2-40B4-BE49-F238E27FC236}">
                <a16:creationId xmlns:a16="http://schemas.microsoft.com/office/drawing/2014/main" id="{AA36F3BC-177C-2D81-356E-0A0A7244B9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717" y="1476756"/>
            <a:ext cx="3904488" cy="3904488"/>
          </a:xfrm>
          <a:prstGeom prst="rect">
            <a:avLst/>
          </a:prstGeom>
        </p:spPr>
      </p:pic>
      <p:sp>
        <p:nvSpPr>
          <p:cNvPr id="6" name="Afgeronde rechthoek 11">
            <a:extLst>
              <a:ext uri="{FF2B5EF4-FFF2-40B4-BE49-F238E27FC236}">
                <a16:creationId xmlns:a16="http://schemas.microsoft.com/office/drawing/2014/main" id="{C840AF63-006E-EFC8-A585-750D6D20DF0D}"/>
              </a:ext>
            </a:extLst>
          </p:cNvPr>
          <p:cNvSpPr/>
          <p:nvPr/>
        </p:nvSpPr>
        <p:spPr>
          <a:xfrm>
            <a:off x="5585848" y="3039134"/>
            <a:ext cx="5934435" cy="121615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3. Samen:</a:t>
            </a:r>
          </a:p>
          <a:p>
            <a:r>
              <a:rPr lang="nl-NL"/>
              <a:t>Hoe kun je er achter komen of je verwachting / beelden kloppen?</a:t>
            </a:r>
          </a:p>
        </p:txBody>
      </p:sp>
      <p:sp>
        <p:nvSpPr>
          <p:cNvPr id="7" name="Afgeronde rechthoek 11">
            <a:extLst>
              <a:ext uri="{FF2B5EF4-FFF2-40B4-BE49-F238E27FC236}">
                <a16:creationId xmlns:a16="http://schemas.microsoft.com/office/drawing/2014/main" id="{04C161CD-E4AE-1CF6-6E17-8BCF1C58D29B}"/>
              </a:ext>
            </a:extLst>
          </p:cNvPr>
          <p:cNvSpPr/>
          <p:nvPr/>
        </p:nvSpPr>
        <p:spPr>
          <a:xfrm>
            <a:off x="5585848" y="4543321"/>
            <a:ext cx="5934435" cy="107899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4. Samen </a:t>
            </a:r>
          </a:p>
          <a:p>
            <a:r>
              <a:rPr lang="nl-NL"/>
              <a:t>Bespreek welke vervolgactie je onderneemt.</a:t>
            </a:r>
          </a:p>
        </p:txBody>
      </p:sp>
      <p:sp>
        <p:nvSpPr>
          <p:cNvPr id="8" name="Afgeronde rechthoek 11">
            <a:extLst>
              <a:ext uri="{FF2B5EF4-FFF2-40B4-BE49-F238E27FC236}">
                <a16:creationId xmlns:a16="http://schemas.microsoft.com/office/drawing/2014/main" id="{DB846333-9D83-668C-4664-406436DB399C}"/>
              </a:ext>
            </a:extLst>
          </p:cNvPr>
          <p:cNvSpPr/>
          <p:nvPr/>
        </p:nvSpPr>
        <p:spPr>
          <a:xfrm>
            <a:off x="5585847" y="1978429"/>
            <a:ext cx="5934435" cy="819774"/>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2. Individueel:</a:t>
            </a:r>
            <a:br>
              <a:rPr lang="nl-NL"/>
            </a:br>
            <a:r>
              <a:rPr lang="nl-NL"/>
              <a:t>Waarop heb je deze verwachting/beelden gebaseerd?</a:t>
            </a:r>
          </a:p>
          <a:p>
            <a:endParaRPr lang="nl-NL"/>
          </a:p>
        </p:txBody>
      </p:sp>
      <p:sp>
        <p:nvSpPr>
          <p:cNvPr id="9" name="Afgeronde rechthoek 11">
            <a:extLst>
              <a:ext uri="{FF2B5EF4-FFF2-40B4-BE49-F238E27FC236}">
                <a16:creationId xmlns:a16="http://schemas.microsoft.com/office/drawing/2014/main" id="{70125A2C-CF13-8EC9-9B4B-20173739BC02}"/>
              </a:ext>
            </a:extLst>
          </p:cNvPr>
          <p:cNvSpPr/>
          <p:nvPr/>
        </p:nvSpPr>
        <p:spPr>
          <a:xfrm>
            <a:off x="5585846" y="504722"/>
            <a:ext cx="5934435" cy="118567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1. Individueel</a:t>
            </a:r>
          </a:p>
          <a:p>
            <a:r>
              <a:rPr lang="nl-NL"/>
              <a:t>Als je twijfelt tussen studies/beroepen: welke verwachtingen / beelden heb je over deze studies/beroepen?</a:t>
            </a:r>
          </a:p>
        </p:txBody>
      </p:sp>
      <p:sp>
        <p:nvSpPr>
          <p:cNvPr id="11" name="Tekstvak 10">
            <a:extLst>
              <a:ext uri="{FF2B5EF4-FFF2-40B4-BE49-F238E27FC236}">
                <a16:creationId xmlns:a16="http://schemas.microsoft.com/office/drawing/2014/main" id="{64B6CF5E-2614-AB52-81ED-BFB8AA30066D}"/>
              </a:ext>
            </a:extLst>
          </p:cNvPr>
          <p:cNvSpPr txBox="1"/>
          <p:nvPr/>
        </p:nvSpPr>
        <p:spPr>
          <a:xfrm>
            <a:off x="664633" y="6353278"/>
            <a:ext cx="6921500" cy="369332"/>
          </a:xfrm>
          <a:prstGeom prst="rect">
            <a:avLst/>
          </a:prstGeom>
          <a:noFill/>
        </p:spPr>
        <p:txBody>
          <a:bodyPr wrap="square">
            <a:spAutoFit/>
          </a:bodyPr>
          <a:lstStyle/>
          <a:p>
            <a:r>
              <a:rPr lang="nl-NL" sz="1800">
                <a:solidFill>
                  <a:srgbClr val="1B4070"/>
                </a:solidFill>
                <a:latin typeface="Sohne Breit Extrafett" panose="020B0505030202060203" pitchFamily="34" charset="77"/>
              </a:rPr>
              <a:t>4. VOORKEUR VOOR BEVESTIGING (optioneel)</a:t>
            </a:r>
            <a:endParaRPr lang="en-NL" sz="1800">
              <a:solidFill>
                <a:srgbClr val="1B4070"/>
              </a:solidFill>
            </a:endParaRPr>
          </a:p>
        </p:txBody>
      </p:sp>
    </p:spTree>
    <p:extLst>
      <p:ext uri="{BB962C8B-B14F-4D97-AF65-F5344CB8AC3E}">
        <p14:creationId xmlns:p14="http://schemas.microsoft.com/office/powerpoint/2010/main" val="133052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Vicious Cycle of Perfectionism and Depression -pin ...">
            <a:extLst>
              <a:ext uri="{FF2B5EF4-FFF2-40B4-BE49-F238E27FC236}">
                <a16:creationId xmlns:a16="http://schemas.microsoft.com/office/drawing/2014/main" id="{5538A5BD-64F1-9E65-7675-929F8E9FE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959" y="499092"/>
            <a:ext cx="5355974" cy="53559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FB2FC18-3461-FF7D-3CE8-C8F6F0970A87}"/>
              </a:ext>
            </a:extLst>
          </p:cNvPr>
          <p:cNvSpPr txBox="1">
            <a:spLocks/>
          </p:cNvSpPr>
          <p:nvPr/>
        </p:nvSpPr>
        <p:spPr>
          <a:xfrm>
            <a:off x="1026946" y="802416"/>
            <a:ext cx="4141695" cy="6556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4000" b="1">
                <a:solidFill>
                  <a:srgbClr val="1B4070"/>
                </a:solidFill>
                <a:latin typeface="Sohne Breit Extrafett" panose="020B0505030202060203" pitchFamily="34" charset="77"/>
              </a:rPr>
              <a:t>5. </a:t>
            </a:r>
            <a:r>
              <a:rPr kumimoji="0" lang="nl-NL" sz="4000" b="1" i="0" u="none" strike="noStrike" kern="1200" cap="none" spc="0" normalizeH="0" baseline="0" noProof="0">
                <a:ln>
                  <a:noFill/>
                </a:ln>
                <a:solidFill>
                  <a:srgbClr val="1B4070"/>
                </a:solidFill>
                <a:effectLst/>
                <a:uLnTx/>
                <a:uFillTx/>
                <a:latin typeface="Sohne Breit Extrafett" panose="020B0505030202060203" pitchFamily="34" charset="77"/>
                <a:ea typeface="+mj-ea"/>
                <a:cs typeface="+mj-cs"/>
              </a:rPr>
              <a:t>TWIJFEL</a:t>
            </a:r>
            <a:endParaRPr kumimoji="0" lang="en-NL" sz="4000" b="0" i="0" u="none" strike="noStrike" kern="1200" cap="none" spc="0" normalizeH="0" baseline="0" noProof="0">
              <a:ln>
                <a:noFill/>
              </a:ln>
              <a:solidFill>
                <a:srgbClr val="1B4070"/>
              </a:solidFill>
              <a:effectLst/>
              <a:uLnTx/>
              <a:uFillTx/>
              <a:latin typeface="Aptos Display" panose="02110004020202020204"/>
              <a:ea typeface="+mj-ea"/>
              <a:cs typeface="+mj-cs"/>
            </a:endParaRPr>
          </a:p>
        </p:txBody>
      </p:sp>
      <p:sp>
        <p:nvSpPr>
          <p:cNvPr id="8" name="Title 1">
            <a:extLst>
              <a:ext uri="{FF2B5EF4-FFF2-40B4-BE49-F238E27FC236}">
                <a16:creationId xmlns:a16="http://schemas.microsoft.com/office/drawing/2014/main" id="{2511BBC5-B732-C0A8-B5AF-5DC0B45E4B3D}"/>
              </a:ext>
            </a:extLst>
          </p:cNvPr>
          <p:cNvSpPr txBox="1">
            <a:spLocks/>
          </p:cNvSpPr>
          <p:nvPr/>
        </p:nvSpPr>
        <p:spPr>
          <a:xfrm>
            <a:off x="1026946" y="499092"/>
            <a:ext cx="3691228" cy="2607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200" b="1">
                <a:solidFill>
                  <a:srgbClr val="2FAC66"/>
                </a:solidFill>
                <a:latin typeface="DM Sans" pitchFamily="2" charset="77"/>
              </a:rPr>
              <a:t>#1 KEUZES MAKEN</a:t>
            </a:r>
            <a:endParaRPr lang="en-NL" sz="1200">
              <a:solidFill>
                <a:srgbClr val="2FAC66"/>
              </a:solidFill>
              <a:latin typeface="DM Sans" pitchFamily="2" charset="77"/>
            </a:endParaRPr>
          </a:p>
        </p:txBody>
      </p:sp>
      <p:sp>
        <p:nvSpPr>
          <p:cNvPr id="9" name="Afgeronde rechthoek 25">
            <a:extLst>
              <a:ext uri="{FF2B5EF4-FFF2-40B4-BE49-F238E27FC236}">
                <a16:creationId xmlns:a16="http://schemas.microsoft.com/office/drawing/2014/main" id="{FAECE6DE-B620-7988-F9D2-B581BAA7BEBF}"/>
              </a:ext>
            </a:extLst>
          </p:cNvPr>
          <p:cNvSpPr/>
          <p:nvPr/>
        </p:nvSpPr>
        <p:spPr>
          <a:xfrm rot="21362164">
            <a:off x="2657416" y="2160555"/>
            <a:ext cx="3181550" cy="3789595"/>
          </a:xfrm>
          <a:prstGeom prst="roundRect">
            <a:avLst>
              <a:gd name="adj" fmla="val 0"/>
            </a:avLst>
          </a:prstGeom>
          <a:solidFill>
            <a:schemeClr val="bg1"/>
          </a:solidFill>
          <a:ln>
            <a:noFill/>
          </a:ln>
          <a:effectLst>
            <a:outerShdw blurRad="299451"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C5304E0D-7444-CC03-FE19-4EF184AF5AF4}"/>
              </a:ext>
            </a:extLst>
          </p:cNvPr>
          <p:cNvPicPr>
            <a:picLocks noChangeAspect="1"/>
          </p:cNvPicPr>
          <p:nvPr/>
        </p:nvPicPr>
        <p:blipFill rotWithShape="1">
          <a:blip r:embed="rId4"/>
          <a:srcRect b="7310"/>
          <a:stretch/>
        </p:blipFill>
        <p:spPr>
          <a:xfrm rot="21362164">
            <a:off x="2845125" y="2331005"/>
            <a:ext cx="2743371" cy="2812349"/>
          </a:xfrm>
          <a:prstGeom prst="rect">
            <a:avLst/>
          </a:prstGeom>
        </p:spPr>
      </p:pic>
    </p:spTree>
    <p:extLst>
      <p:ext uri="{BB962C8B-B14F-4D97-AF65-F5344CB8AC3E}">
        <p14:creationId xmlns:p14="http://schemas.microsoft.com/office/powerpoint/2010/main" val="3197784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phic 4" descr="Hersenen in hoofd met effen opvulling">
            <a:extLst>
              <a:ext uri="{FF2B5EF4-FFF2-40B4-BE49-F238E27FC236}">
                <a16:creationId xmlns:a16="http://schemas.microsoft.com/office/drawing/2014/main" id="{B912F633-37CD-83C6-BC43-CC59232AB3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525" y="1292905"/>
            <a:ext cx="3904488" cy="3904488"/>
          </a:xfrm>
          <a:prstGeom prst="rect">
            <a:avLst/>
          </a:prstGeom>
        </p:spPr>
      </p:pic>
      <p:sp>
        <p:nvSpPr>
          <p:cNvPr id="6" name="Afgeronde rechthoek 11">
            <a:extLst>
              <a:ext uri="{FF2B5EF4-FFF2-40B4-BE49-F238E27FC236}">
                <a16:creationId xmlns:a16="http://schemas.microsoft.com/office/drawing/2014/main" id="{ACEB3A36-5155-F390-0C7E-5B97DBA66C0E}"/>
              </a:ext>
            </a:extLst>
          </p:cNvPr>
          <p:cNvSpPr/>
          <p:nvPr/>
        </p:nvSpPr>
        <p:spPr>
          <a:xfrm>
            <a:off x="5173239" y="3448227"/>
            <a:ext cx="4343992" cy="976401"/>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3. Samen:</a:t>
            </a:r>
          </a:p>
          <a:p>
            <a:r>
              <a:rPr lang="nl-NL"/>
              <a:t>Welke vraag wil je stellen?</a:t>
            </a:r>
          </a:p>
        </p:txBody>
      </p:sp>
      <p:sp>
        <p:nvSpPr>
          <p:cNvPr id="7" name="Afgeronde rechthoek 11">
            <a:extLst>
              <a:ext uri="{FF2B5EF4-FFF2-40B4-BE49-F238E27FC236}">
                <a16:creationId xmlns:a16="http://schemas.microsoft.com/office/drawing/2014/main" id="{E2B67EE0-75DB-06B2-380A-68ECE45E043D}"/>
              </a:ext>
            </a:extLst>
          </p:cNvPr>
          <p:cNvSpPr/>
          <p:nvPr/>
        </p:nvSpPr>
        <p:spPr>
          <a:xfrm>
            <a:off x="5173239" y="4657897"/>
            <a:ext cx="4343992" cy="107899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4. Samen:</a:t>
            </a:r>
          </a:p>
          <a:p>
            <a:r>
              <a:rPr lang="nl-NL"/>
              <a:t>Wanneer / hoe ga je de (hulp)vraag stellen?</a:t>
            </a:r>
          </a:p>
        </p:txBody>
      </p:sp>
      <p:sp>
        <p:nvSpPr>
          <p:cNvPr id="8" name="Afgeronde rechthoek 11">
            <a:extLst>
              <a:ext uri="{FF2B5EF4-FFF2-40B4-BE49-F238E27FC236}">
                <a16:creationId xmlns:a16="http://schemas.microsoft.com/office/drawing/2014/main" id="{DDBEA260-17B1-5FD4-3E79-98E0B8308BAD}"/>
              </a:ext>
            </a:extLst>
          </p:cNvPr>
          <p:cNvSpPr/>
          <p:nvPr/>
        </p:nvSpPr>
        <p:spPr>
          <a:xfrm>
            <a:off x="5173239" y="2235042"/>
            <a:ext cx="4343992" cy="897637"/>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2. Samen:</a:t>
            </a:r>
            <a:br>
              <a:rPr lang="nl-NL"/>
            </a:br>
            <a:r>
              <a:rPr lang="nl-NL"/>
              <a:t>Bij wie kun je hulp vragen?</a:t>
            </a:r>
          </a:p>
        </p:txBody>
      </p:sp>
      <p:sp>
        <p:nvSpPr>
          <p:cNvPr id="9" name="Afgeronde rechthoek 11">
            <a:extLst>
              <a:ext uri="{FF2B5EF4-FFF2-40B4-BE49-F238E27FC236}">
                <a16:creationId xmlns:a16="http://schemas.microsoft.com/office/drawing/2014/main" id="{E5E6636F-D10F-337A-30AF-9A9A76E1A273}"/>
              </a:ext>
            </a:extLst>
          </p:cNvPr>
          <p:cNvSpPr/>
          <p:nvPr/>
        </p:nvSpPr>
        <p:spPr>
          <a:xfrm>
            <a:off x="5173239" y="578267"/>
            <a:ext cx="4343992" cy="1185672"/>
          </a:xfrm>
          <a:prstGeom prst="roundRect">
            <a:avLst>
              <a:gd name="adj" fmla="val 3170"/>
            </a:avLst>
          </a:prstGeom>
          <a:solidFill>
            <a:srgbClr val="2FAC66">
              <a:alpha val="78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t>1. Individueel:</a:t>
            </a:r>
          </a:p>
          <a:p>
            <a:r>
              <a:rPr lang="nl-NL"/>
              <a:t>Op welke twijfelpunten zou jij wil hulp willen vragen?</a:t>
            </a:r>
          </a:p>
        </p:txBody>
      </p:sp>
      <p:sp>
        <p:nvSpPr>
          <p:cNvPr id="11" name="Tekstvak 10">
            <a:extLst>
              <a:ext uri="{FF2B5EF4-FFF2-40B4-BE49-F238E27FC236}">
                <a16:creationId xmlns:a16="http://schemas.microsoft.com/office/drawing/2014/main" id="{52FE5675-0143-BA80-79C4-C39FB2D3CC54}"/>
              </a:ext>
            </a:extLst>
          </p:cNvPr>
          <p:cNvSpPr txBox="1"/>
          <p:nvPr/>
        </p:nvSpPr>
        <p:spPr>
          <a:xfrm>
            <a:off x="359833" y="6279733"/>
            <a:ext cx="6104466"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800" b="1">
                <a:solidFill>
                  <a:srgbClr val="1B4070"/>
                </a:solidFill>
                <a:latin typeface="Sohne Breit Extrafett" panose="020B0505030202060203" pitchFamily="34" charset="77"/>
              </a:rPr>
              <a:t>5. </a:t>
            </a:r>
            <a:r>
              <a:rPr kumimoji="0" lang="nl-NL" sz="1800" b="1" i="0" u="none" strike="noStrike" kern="1200" cap="none" spc="0" normalizeH="0" baseline="0" noProof="0">
                <a:ln>
                  <a:noFill/>
                </a:ln>
                <a:solidFill>
                  <a:srgbClr val="1B4070"/>
                </a:solidFill>
                <a:effectLst/>
                <a:uLnTx/>
                <a:uFillTx/>
                <a:latin typeface="Sohne Breit Extrafett" panose="020B0505030202060203" pitchFamily="34" charset="77"/>
                <a:ea typeface="+mj-ea"/>
                <a:cs typeface="+mj-cs"/>
              </a:rPr>
              <a:t>TWIJFEL (optioneel)</a:t>
            </a:r>
            <a:endParaRPr kumimoji="0" lang="en-NL" sz="1800" b="0" i="0" u="none" strike="noStrike" kern="1200" cap="none" spc="0" normalizeH="0" baseline="0" noProof="0">
              <a:ln>
                <a:noFill/>
              </a:ln>
              <a:solidFill>
                <a:srgbClr val="1B4070"/>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367649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F8C04-0E08-4517-369A-6D857A63FC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A3F22DE-4725-3AD1-8CDF-B791004938F7}"/>
              </a:ext>
            </a:extLst>
          </p:cNvPr>
          <p:cNvSpPr>
            <a:spLocks noGrp="1"/>
          </p:cNvSpPr>
          <p:nvPr>
            <p:ph type="body" idx="13"/>
          </p:nvPr>
        </p:nvSpPr>
        <p:spPr/>
        <p:txBody>
          <a:bodyPr/>
          <a:lstStyle/>
          <a:p>
            <a:r>
              <a:rPr lang="nl-NL"/>
              <a:t>Leerdoelen</a:t>
            </a:r>
            <a:endParaRPr lang="en-NL"/>
          </a:p>
        </p:txBody>
      </p:sp>
      <p:sp>
        <p:nvSpPr>
          <p:cNvPr id="3" name="Text Placeholder 2">
            <a:extLst>
              <a:ext uri="{FF2B5EF4-FFF2-40B4-BE49-F238E27FC236}">
                <a16:creationId xmlns:a16="http://schemas.microsoft.com/office/drawing/2014/main" id="{B9613BF7-99E3-CAC7-120B-9D61963AF9D0}"/>
              </a:ext>
            </a:extLst>
          </p:cNvPr>
          <p:cNvSpPr>
            <a:spLocks noGrp="1"/>
          </p:cNvSpPr>
          <p:nvPr>
            <p:ph type="body" idx="18"/>
          </p:nvPr>
        </p:nvSpPr>
        <p:spPr/>
        <p:txBody>
          <a:bodyPr/>
          <a:lstStyle/>
          <a:p>
            <a:r>
              <a:rPr lang="nl-NL"/>
              <a:t>Keuzestijlen</a:t>
            </a:r>
            <a:endParaRPr lang="en-NL"/>
          </a:p>
        </p:txBody>
      </p:sp>
      <p:sp>
        <p:nvSpPr>
          <p:cNvPr id="4" name="Text Placeholder 3">
            <a:extLst>
              <a:ext uri="{FF2B5EF4-FFF2-40B4-BE49-F238E27FC236}">
                <a16:creationId xmlns:a16="http://schemas.microsoft.com/office/drawing/2014/main" id="{FDBE0F85-4856-EF4B-499A-699BC9BB2F5F}"/>
              </a:ext>
            </a:extLst>
          </p:cNvPr>
          <p:cNvSpPr>
            <a:spLocks noGrp="1"/>
          </p:cNvSpPr>
          <p:nvPr>
            <p:ph type="body" idx="19"/>
          </p:nvPr>
        </p:nvSpPr>
        <p:spPr/>
        <p:txBody>
          <a:bodyPr/>
          <a:lstStyle/>
          <a:p>
            <a:r>
              <a:rPr lang="nl-NL"/>
              <a:t>Wat is jouw favoriete keuzestijl en wat zijn ‘helpende’ keuzestijlen?</a:t>
            </a:r>
            <a:endParaRPr lang="en-NL"/>
          </a:p>
        </p:txBody>
      </p:sp>
      <p:sp>
        <p:nvSpPr>
          <p:cNvPr id="5" name="Text Placeholder 4">
            <a:extLst>
              <a:ext uri="{FF2B5EF4-FFF2-40B4-BE49-F238E27FC236}">
                <a16:creationId xmlns:a16="http://schemas.microsoft.com/office/drawing/2014/main" id="{87FA9441-C82B-EE93-AAEF-6467C1246DF1}"/>
              </a:ext>
            </a:extLst>
          </p:cNvPr>
          <p:cNvSpPr>
            <a:spLocks noGrp="1"/>
          </p:cNvSpPr>
          <p:nvPr>
            <p:ph type="body" idx="20"/>
          </p:nvPr>
        </p:nvSpPr>
        <p:spPr/>
        <p:txBody>
          <a:bodyPr/>
          <a:lstStyle/>
          <a:p>
            <a:r>
              <a:rPr lang="nl-NL"/>
              <a:t>Gedachtes</a:t>
            </a:r>
            <a:endParaRPr lang="en-NL"/>
          </a:p>
        </p:txBody>
      </p:sp>
      <p:sp>
        <p:nvSpPr>
          <p:cNvPr id="6" name="Text Placeholder 5">
            <a:extLst>
              <a:ext uri="{FF2B5EF4-FFF2-40B4-BE49-F238E27FC236}">
                <a16:creationId xmlns:a16="http://schemas.microsoft.com/office/drawing/2014/main" id="{B1444DEE-01EA-715D-ADE1-148B6ACFBA0F}"/>
              </a:ext>
            </a:extLst>
          </p:cNvPr>
          <p:cNvSpPr>
            <a:spLocks noGrp="1"/>
          </p:cNvSpPr>
          <p:nvPr>
            <p:ph type="body" idx="21"/>
          </p:nvPr>
        </p:nvSpPr>
        <p:spPr/>
        <p:txBody>
          <a:bodyPr/>
          <a:lstStyle/>
          <a:p>
            <a:r>
              <a:rPr lang="nl-NL"/>
              <a:t>Waarom maken we minder goede keuzes en wat zijn niet-helpende gedachtes?</a:t>
            </a:r>
            <a:endParaRPr lang="en-NL"/>
          </a:p>
        </p:txBody>
      </p:sp>
      <p:sp>
        <p:nvSpPr>
          <p:cNvPr id="7" name="Text Placeholder 6">
            <a:extLst>
              <a:ext uri="{FF2B5EF4-FFF2-40B4-BE49-F238E27FC236}">
                <a16:creationId xmlns:a16="http://schemas.microsoft.com/office/drawing/2014/main" id="{BC78D3B3-D5AA-F0F1-028E-D027F97C91FE}"/>
              </a:ext>
            </a:extLst>
          </p:cNvPr>
          <p:cNvSpPr>
            <a:spLocks noGrp="1"/>
          </p:cNvSpPr>
          <p:nvPr>
            <p:ph type="body" idx="22"/>
          </p:nvPr>
        </p:nvSpPr>
        <p:spPr/>
        <p:txBody>
          <a:bodyPr/>
          <a:lstStyle/>
          <a:p>
            <a:r>
              <a:rPr lang="nl-NL"/>
              <a:t>‘Goed’ kiezen</a:t>
            </a:r>
            <a:endParaRPr lang="en-NL"/>
          </a:p>
        </p:txBody>
      </p:sp>
      <p:sp>
        <p:nvSpPr>
          <p:cNvPr id="8" name="Text Placeholder 7">
            <a:extLst>
              <a:ext uri="{FF2B5EF4-FFF2-40B4-BE49-F238E27FC236}">
                <a16:creationId xmlns:a16="http://schemas.microsoft.com/office/drawing/2014/main" id="{31C7651B-5A69-6480-8ACD-D346A9154ECD}"/>
              </a:ext>
            </a:extLst>
          </p:cNvPr>
          <p:cNvSpPr>
            <a:spLocks noGrp="1"/>
          </p:cNvSpPr>
          <p:nvPr>
            <p:ph type="body" idx="23"/>
          </p:nvPr>
        </p:nvSpPr>
        <p:spPr/>
        <p:txBody>
          <a:bodyPr/>
          <a:lstStyle/>
          <a:p>
            <a:r>
              <a:rPr lang="nl-NL"/>
              <a:t>Handvatten bij het kiezen</a:t>
            </a:r>
            <a:endParaRPr lang="en-NL"/>
          </a:p>
        </p:txBody>
      </p:sp>
    </p:spTree>
    <p:extLst>
      <p:ext uri="{BB962C8B-B14F-4D97-AF65-F5344CB8AC3E}">
        <p14:creationId xmlns:p14="http://schemas.microsoft.com/office/powerpoint/2010/main" val="1806497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ott Adams Quote: “Barry Schwartz, author of The Paradox of Choice ...">
            <a:extLst>
              <a:ext uri="{FF2B5EF4-FFF2-40B4-BE49-F238E27FC236}">
                <a16:creationId xmlns:a16="http://schemas.microsoft.com/office/drawing/2014/main" id="{60A440E9-7C0C-8C76-2560-DA7C06F76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71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kleding, persoon, person, glimlach&#10;&#10;Door AI gegenereerde inhoud is mogelijk onjuist.">
            <a:extLst>
              <a:ext uri="{FF2B5EF4-FFF2-40B4-BE49-F238E27FC236}">
                <a16:creationId xmlns:a16="http://schemas.microsoft.com/office/drawing/2014/main" id="{4C1DE10A-87EC-FBE1-B402-A82F39F21A63}"/>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7354800" y="12700"/>
            <a:ext cx="4838700" cy="6878638"/>
          </a:xfrm>
        </p:spPr>
      </p:pic>
      <p:pic>
        <p:nvPicPr>
          <p:cNvPr id="9" name="Picture 8" descr="A logo with blue and green letters&#10;&#10;AI-generated content may be incorrect.">
            <a:extLst>
              <a:ext uri="{FF2B5EF4-FFF2-40B4-BE49-F238E27FC236}">
                <a16:creationId xmlns:a16="http://schemas.microsoft.com/office/drawing/2014/main" id="{010A7AF8-8671-16DC-A90F-A20489AC5A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63" y="180681"/>
            <a:ext cx="1441537" cy="612527"/>
          </a:xfrm>
          <a:prstGeom prst="rect">
            <a:avLst/>
          </a:prstGeom>
        </p:spPr>
      </p:pic>
      <p:sp>
        <p:nvSpPr>
          <p:cNvPr id="7" name="Tijdelijke aanduiding voor tekst 6">
            <a:extLst>
              <a:ext uri="{FF2B5EF4-FFF2-40B4-BE49-F238E27FC236}">
                <a16:creationId xmlns:a16="http://schemas.microsoft.com/office/drawing/2014/main" id="{5BA9BE60-6578-A6CA-F69F-4A59C892CA51}"/>
              </a:ext>
            </a:extLst>
          </p:cNvPr>
          <p:cNvSpPr>
            <a:spLocks noGrp="1"/>
          </p:cNvSpPr>
          <p:nvPr>
            <p:ph type="body" idx="11"/>
          </p:nvPr>
        </p:nvSpPr>
        <p:spPr>
          <a:xfrm>
            <a:off x="708631" y="1402915"/>
            <a:ext cx="5849211" cy="720527"/>
          </a:xfrm>
        </p:spPr>
        <p:txBody>
          <a:bodyPr/>
          <a:lstStyle/>
          <a:p>
            <a:r>
              <a:rPr lang="nl-NL">
                <a:solidFill>
                  <a:srgbClr val="021769"/>
                </a:solidFill>
              </a:rPr>
              <a:t>Goed kiezen, volgens Schwartz</a:t>
            </a:r>
          </a:p>
        </p:txBody>
      </p:sp>
      <p:sp>
        <p:nvSpPr>
          <p:cNvPr id="8" name="Text Placeholder 2">
            <a:extLst>
              <a:ext uri="{FF2B5EF4-FFF2-40B4-BE49-F238E27FC236}">
                <a16:creationId xmlns:a16="http://schemas.microsoft.com/office/drawing/2014/main" id="{4E5C69AB-40BF-CC5C-5153-DD08F5F5EBF4}"/>
              </a:ext>
            </a:extLst>
          </p:cNvPr>
          <p:cNvSpPr>
            <a:spLocks noGrp="1"/>
          </p:cNvSpPr>
          <p:nvPr>
            <p:ph type="body" idx="10"/>
          </p:nvPr>
        </p:nvSpPr>
        <p:spPr>
          <a:xfrm>
            <a:off x="851903" y="2223370"/>
            <a:ext cx="6141563" cy="3042897"/>
          </a:xfrm>
        </p:spPr>
        <p:txBody>
          <a:bodyPr vert="horz" lIns="91440" tIns="45720" rIns="91440" bIns="45720" rtlCol="0" anchor="t">
            <a:normAutofit/>
          </a:bodyPr>
          <a:lstStyle/>
          <a:p>
            <a:pPr marL="457200" lvl="0" indent="-457200">
              <a:buFont typeface="+mj-lt"/>
              <a:buAutoNum type="arabicPeriod"/>
            </a:pPr>
            <a:r>
              <a:rPr lang="en-US" sz="2000" dirty="0" err="1"/>
              <a:t>Beperk</a:t>
            </a:r>
            <a:r>
              <a:rPr lang="en-US" sz="2000" dirty="0"/>
              <a:t> het </a:t>
            </a:r>
            <a:r>
              <a:rPr lang="en-US" sz="2000" dirty="0" err="1"/>
              <a:t>aantal</a:t>
            </a:r>
            <a:r>
              <a:rPr lang="en-US" sz="2000" dirty="0"/>
              <a:t> </a:t>
            </a:r>
            <a:r>
              <a:rPr lang="en-US" sz="2000" dirty="0" err="1"/>
              <a:t>keuzes</a:t>
            </a:r>
            <a:r>
              <a:rPr lang="en-US" sz="2000" dirty="0"/>
              <a:t> </a:t>
            </a:r>
            <a:r>
              <a:rPr lang="en-US" sz="2000" dirty="0" err="1"/>
              <a:t>dat</a:t>
            </a:r>
            <a:r>
              <a:rPr lang="en-US" sz="2000" dirty="0"/>
              <a:t> je </a:t>
            </a:r>
            <a:r>
              <a:rPr lang="en-US" sz="2000" dirty="0" err="1"/>
              <a:t>bekijkt</a:t>
            </a:r>
            <a:r>
              <a:rPr lang="en-US" sz="2000" dirty="0"/>
              <a:t>.</a:t>
            </a:r>
            <a:endParaRPr lang="nl-NL" sz="2400" dirty="0"/>
          </a:p>
          <a:p>
            <a:pPr marL="457200" lvl="0" indent="-457200">
              <a:buFont typeface="+mj-lt"/>
              <a:buAutoNum type="arabicPeriod"/>
            </a:pPr>
            <a:r>
              <a:rPr lang="en-US" sz="2000" dirty="0" err="1"/>
              <a:t>Bepaal</a:t>
            </a:r>
            <a:r>
              <a:rPr lang="en-US" sz="2000" dirty="0"/>
              <a:t> van </a:t>
            </a:r>
            <a:r>
              <a:rPr lang="en-US" sz="2000" dirty="0" err="1"/>
              <a:t>tevoren</a:t>
            </a:r>
            <a:r>
              <a:rPr lang="en-US" sz="2000" dirty="0"/>
              <a:t> wat </a:t>
            </a:r>
            <a:r>
              <a:rPr lang="en-US" sz="2000" dirty="0" err="1"/>
              <a:t>echt</a:t>
            </a:r>
            <a:r>
              <a:rPr lang="en-US" sz="2000" dirty="0"/>
              <a:t> </a:t>
            </a:r>
            <a:r>
              <a:rPr lang="en-US" sz="2000" dirty="0" err="1"/>
              <a:t>belangrijk</a:t>
            </a:r>
            <a:r>
              <a:rPr lang="en-US" sz="2000" dirty="0"/>
              <a:t> voor je is.</a:t>
            </a:r>
            <a:endParaRPr lang="nl-NL" sz="2000" dirty="0"/>
          </a:p>
          <a:p>
            <a:pPr marL="457200" lvl="0" indent="-457200">
              <a:buFont typeface="+mj-lt"/>
              <a:buAutoNum type="arabicPeriod"/>
            </a:pPr>
            <a:r>
              <a:rPr lang="en-US" sz="2000" dirty="0"/>
              <a:t>Wees </a:t>
            </a:r>
            <a:r>
              <a:rPr lang="en-US" sz="2000" dirty="0" err="1"/>
              <a:t>tevreden</a:t>
            </a:r>
            <a:r>
              <a:rPr lang="en-US" sz="2000" dirty="0"/>
              <a:t> met </a:t>
            </a:r>
            <a:r>
              <a:rPr lang="en-US" sz="2000" dirty="0" err="1"/>
              <a:t>een</a:t>
            </a:r>
            <a:r>
              <a:rPr lang="en-US" sz="2000" dirty="0"/>
              <a:t> </a:t>
            </a:r>
            <a:r>
              <a:rPr lang="en-US" sz="2000" dirty="0" err="1"/>
              <a:t>keuze</a:t>
            </a:r>
            <a:r>
              <a:rPr lang="en-US" sz="2000" dirty="0"/>
              <a:t> die ‘</a:t>
            </a:r>
            <a:r>
              <a:rPr lang="en-US" sz="2000" dirty="0" err="1"/>
              <a:t>goed</a:t>
            </a:r>
            <a:r>
              <a:rPr lang="en-US" sz="2000" dirty="0"/>
              <a:t> </a:t>
            </a:r>
            <a:r>
              <a:rPr lang="en-US" sz="2000" dirty="0" err="1"/>
              <a:t>genoeg</a:t>
            </a:r>
            <a:r>
              <a:rPr lang="en-US" sz="2000" dirty="0"/>
              <a:t>’ is.</a:t>
            </a:r>
            <a:endParaRPr lang="nl-NL" sz="2000" dirty="0"/>
          </a:p>
          <a:p>
            <a:pPr marL="457200" lvl="0" indent="-457200">
              <a:buFont typeface="+mj-lt"/>
              <a:buAutoNum type="arabicPeriod"/>
            </a:pPr>
            <a:r>
              <a:rPr lang="en-US" sz="2000" dirty="0" err="1"/>
              <a:t>Vergelijk</a:t>
            </a:r>
            <a:r>
              <a:rPr lang="en-US" sz="2000" dirty="0"/>
              <a:t> </a:t>
            </a:r>
            <a:r>
              <a:rPr lang="en-US" sz="2000" dirty="0" err="1"/>
              <a:t>jezelf</a:t>
            </a:r>
            <a:r>
              <a:rPr lang="en-US" sz="2000" dirty="0"/>
              <a:t> </a:t>
            </a:r>
            <a:r>
              <a:rPr lang="en-US" sz="2000" dirty="0" err="1"/>
              <a:t>niet</a:t>
            </a:r>
            <a:r>
              <a:rPr lang="en-US" sz="2000" dirty="0"/>
              <a:t> </a:t>
            </a:r>
            <a:r>
              <a:rPr lang="en-US" sz="2000" dirty="0" err="1"/>
              <a:t>te</a:t>
            </a:r>
            <a:r>
              <a:rPr lang="en-US" sz="2000" dirty="0"/>
              <a:t> </a:t>
            </a:r>
            <a:r>
              <a:rPr lang="en-US" sz="2000" dirty="0" err="1"/>
              <a:t>veel</a:t>
            </a:r>
            <a:r>
              <a:rPr lang="en-US" sz="2000" dirty="0"/>
              <a:t> met </a:t>
            </a:r>
            <a:r>
              <a:rPr lang="en-US" sz="2000" dirty="0" err="1"/>
              <a:t>anderen</a:t>
            </a:r>
            <a:r>
              <a:rPr lang="en-US" sz="2000" dirty="0"/>
              <a:t>.</a:t>
            </a:r>
            <a:endParaRPr lang="nl-NL" sz="2000" dirty="0"/>
          </a:p>
          <a:p>
            <a:pPr marL="457200" lvl="0" indent="-457200">
              <a:buFont typeface="+mj-lt"/>
              <a:buAutoNum type="arabicPeriod"/>
            </a:pPr>
            <a:r>
              <a:rPr lang="en-US" sz="2000" dirty="0" err="1"/>
              <a:t>Accepteer</a:t>
            </a:r>
            <a:r>
              <a:rPr lang="en-US" sz="2000" dirty="0"/>
              <a:t> </a:t>
            </a:r>
            <a:r>
              <a:rPr lang="en-US" sz="2000" dirty="0" err="1"/>
              <a:t>dat</a:t>
            </a:r>
            <a:r>
              <a:rPr lang="en-US" sz="2000" dirty="0"/>
              <a:t> </a:t>
            </a:r>
            <a:r>
              <a:rPr lang="en-US" sz="2000" dirty="0" err="1"/>
              <a:t>geen</a:t>
            </a:r>
            <a:r>
              <a:rPr lang="en-US" sz="2000" dirty="0"/>
              <a:t> </a:t>
            </a:r>
            <a:r>
              <a:rPr lang="en-US" sz="2000" dirty="0" err="1"/>
              <a:t>enkele</a:t>
            </a:r>
            <a:r>
              <a:rPr lang="en-US" sz="2000" dirty="0"/>
              <a:t> </a:t>
            </a:r>
            <a:r>
              <a:rPr lang="en-US" sz="2000" dirty="0" err="1"/>
              <a:t>keuze</a:t>
            </a:r>
            <a:r>
              <a:rPr lang="en-US" sz="2000" dirty="0"/>
              <a:t> perfect is.</a:t>
            </a:r>
            <a:endParaRPr lang="nl-NL" sz="2000" dirty="0"/>
          </a:p>
        </p:txBody>
      </p:sp>
    </p:spTree>
    <p:extLst>
      <p:ext uri="{BB962C8B-B14F-4D97-AF65-F5344CB8AC3E}">
        <p14:creationId xmlns:p14="http://schemas.microsoft.com/office/powerpoint/2010/main" val="357824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459E5B-98FD-B06D-427D-BD34C8986584}"/>
              </a:ext>
            </a:extLst>
          </p:cNvPr>
          <p:cNvSpPr>
            <a:spLocks noGrp="1"/>
          </p:cNvSpPr>
          <p:nvPr>
            <p:ph type="body" idx="11"/>
          </p:nvPr>
        </p:nvSpPr>
        <p:spPr>
          <a:xfrm>
            <a:off x="809826" y="1980831"/>
            <a:ext cx="5562666" cy="724791"/>
          </a:xfrm>
        </p:spPr>
        <p:txBody>
          <a:bodyPr vert="horz" lIns="91440" tIns="45720" rIns="91440" bIns="45720" rtlCol="0" anchor="t">
            <a:normAutofit/>
          </a:bodyPr>
          <a:lstStyle/>
          <a:p>
            <a:r>
              <a:rPr lang="nl-NL">
                <a:solidFill>
                  <a:srgbClr val="021769"/>
                </a:solidFill>
                <a:latin typeface="DM Sans 14pt"/>
              </a:rPr>
              <a:t>Wat zijn keuzecriteria?</a:t>
            </a:r>
            <a:endParaRPr lang="en-NL">
              <a:solidFill>
                <a:srgbClr val="021769"/>
              </a:solidFill>
              <a:latin typeface="DM Sans 14pt"/>
            </a:endParaRPr>
          </a:p>
        </p:txBody>
      </p:sp>
      <p:sp>
        <p:nvSpPr>
          <p:cNvPr id="3" name="Text Placeholder 2">
            <a:extLst>
              <a:ext uri="{FF2B5EF4-FFF2-40B4-BE49-F238E27FC236}">
                <a16:creationId xmlns:a16="http://schemas.microsoft.com/office/drawing/2014/main" id="{BBDB0A2E-DD11-539A-8F4C-C67861FBF2E3}"/>
              </a:ext>
            </a:extLst>
          </p:cNvPr>
          <p:cNvSpPr>
            <a:spLocks noGrp="1"/>
          </p:cNvSpPr>
          <p:nvPr>
            <p:ph type="body" idx="10"/>
          </p:nvPr>
        </p:nvSpPr>
        <p:spPr/>
        <p:txBody>
          <a:bodyPr vert="horz" lIns="91440" tIns="45720" rIns="91440" bIns="45720" rtlCol="0" anchor="t">
            <a:normAutofit/>
          </a:bodyPr>
          <a:lstStyle/>
          <a:p>
            <a:r>
              <a:rPr lang="nl-NL">
                <a:solidFill>
                  <a:srgbClr val="000000"/>
                </a:solidFill>
                <a:latin typeface="DM Sans 14pt"/>
              </a:rPr>
              <a:t>Keuzecriteria zijn de </a:t>
            </a:r>
            <a:r>
              <a:rPr lang="nl-NL" b="1">
                <a:solidFill>
                  <a:srgbClr val="000000"/>
                </a:solidFill>
                <a:latin typeface="DM Sans 14pt"/>
              </a:rPr>
              <a:t>regels </a:t>
            </a:r>
            <a:r>
              <a:rPr lang="nl-NL">
                <a:solidFill>
                  <a:srgbClr val="000000"/>
                </a:solidFill>
                <a:latin typeface="DM Sans 14pt"/>
              </a:rPr>
              <a:t>of </a:t>
            </a:r>
            <a:r>
              <a:rPr lang="nl-NL" b="1">
                <a:solidFill>
                  <a:srgbClr val="000000"/>
                </a:solidFill>
                <a:latin typeface="DM Sans 14pt"/>
              </a:rPr>
              <a:t>eigenschappen </a:t>
            </a:r>
            <a:r>
              <a:rPr lang="nl-NL">
                <a:solidFill>
                  <a:srgbClr val="000000"/>
                </a:solidFill>
                <a:latin typeface="DM Sans 14pt"/>
              </a:rPr>
              <a:t>die je gebruikt om te beslissen welke optie het beste is. </a:t>
            </a:r>
            <a:endParaRPr lang="nl-NL"/>
          </a:p>
          <a:p>
            <a:r>
              <a:rPr lang="nl-NL">
                <a:latin typeface="DM Sans 14pt"/>
              </a:rPr>
              <a:t>Maar ook: zorgen dat je niet iets belangrijks over het hoofd ziet.</a:t>
            </a:r>
            <a:endParaRPr lang="nl-NL"/>
          </a:p>
          <a:p>
            <a:br>
              <a:rPr lang="en-US"/>
            </a:br>
            <a:endParaRPr lang="en-US"/>
          </a:p>
          <a:p>
            <a:r>
              <a:rPr lang="nl-NL">
                <a:solidFill>
                  <a:srgbClr val="000000"/>
                </a:solidFill>
                <a:latin typeface="DM Sans 14pt"/>
              </a:rPr>
              <a:t>Voorbeelden hiervan zijn</a:t>
            </a:r>
          </a:p>
          <a:p>
            <a:endParaRPr lang="en-NL">
              <a:solidFill>
                <a:srgbClr val="000000"/>
              </a:solidFill>
            </a:endParaRPr>
          </a:p>
        </p:txBody>
      </p:sp>
      <p:sp>
        <p:nvSpPr>
          <p:cNvPr id="7" name="Rechthoek 6">
            <a:extLst>
              <a:ext uri="{FF2B5EF4-FFF2-40B4-BE49-F238E27FC236}">
                <a16:creationId xmlns:a16="http://schemas.microsoft.com/office/drawing/2014/main" id="{A71B483A-30BF-3B65-6ABA-3D3A80507A5A}"/>
              </a:ext>
            </a:extLst>
          </p:cNvPr>
          <p:cNvSpPr/>
          <p:nvPr/>
        </p:nvSpPr>
        <p:spPr>
          <a:xfrm>
            <a:off x="6839211" y="0"/>
            <a:ext cx="5352789" cy="6858000"/>
          </a:xfrm>
          <a:prstGeom prst="rect">
            <a:avLst/>
          </a:prstGeom>
          <a:solidFill>
            <a:srgbClr val="D77A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xt Placeholder 2">
            <a:extLst>
              <a:ext uri="{FF2B5EF4-FFF2-40B4-BE49-F238E27FC236}">
                <a16:creationId xmlns:a16="http://schemas.microsoft.com/office/drawing/2014/main" id="{B73AB7A3-6890-F611-FE54-7103E3D96A83}"/>
              </a:ext>
            </a:extLst>
          </p:cNvPr>
          <p:cNvSpPr txBox="1">
            <a:spLocks/>
          </p:cNvSpPr>
          <p:nvPr/>
        </p:nvSpPr>
        <p:spPr>
          <a:xfrm>
            <a:off x="7591626" y="1208559"/>
            <a:ext cx="3972897" cy="3990218"/>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1"/>
                </a:solidFill>
                <a:latin typeface="DM Sans 14p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buFont typeface="Arial" panose="020B0604020202020204" pitchFamily="34" charset="0"/>
              <a:buChar char="•"/>
            </a:pPr>
            <a:r>
              <a:rPr lang="nl-NL" sz="1600">
                <a:solidFill>
                  <a:schemeClr val="bg1"/>
                </a:solidFill>
                <a:latin typeface="DM Sans 14pt"/>
              </a:rPr>
              <a:t>Ondersteuning</a:t>
            </a:r>
          </a:p>
          <a:p>
            <a:pPr marL="285750" indent="-285750">
              <a:buFont typeface="Arial" panose="020B0604020202020204" pitchFamily="34" charset="0"/>
              <a:buChar char="•"/>
            </a:pPr>
            <a:r>
              <a:rPr lang="nl-NL" sz="1600">
                <a:solidFill>
                  <a:schemeClr val="bg1"/>
                </a:solidFill>
                <a:latin typeface="DM Sans 14pt"/>
              </a:rPr>
              <a:t>Contact met docenten</a:t>
            </a:r>
          </a:p>
          <a:p>
            <a:pPr marL="285750" indent="-285750">
              <a:buFont typeface="Arial" panose="020B0604020202020204" pitchFamily="34" charset="0"/>
              <a:buChar char="•"/>
            </a:pPr>
            <a:r>
              <a:rPr lang="nl-NL" sz="1600">
                <a:solidFill>
                  <a:schemeClr val="bg1"/>
                </a:solidFill>
                <a:latin typeface="DM Sans 14pt"/>
              </a:rPr>
              <a:t>Contact met medestudenten</a:t>
            </a:r>
          </a:p>
          <a:p>
            <a:pPr marL="285750" indent="-285750">
              <a:buFont typeface="Arial" panose="020B0604020202020204" pitchFamily="34" charset="0"/>
              <a:buChar char="•"/>
            </a:pPr>
            <a:r>
              <a:rPr lang="nl-NL" sz="1600">
                <a:solidFill>
                  <a:schemeClr val="bg1"/>
                </a:solidFill>
                <a:latin typeface="DM Sans 14pt"/>
              </a:rPr>
              <a:t>Loopbaanperspectief</a:t>
            </a:r>
          </a:p>
          <a:p>
            <a:pPr marL="285750" indent="-285750">
              <a:buFont typeface="Arial" panose="020B0604020202020204" pitchFamily="34" charset="0"/>
              <a:buChar char="•"/>
            </a:pPr>
            <a:r>
              <a:rPr lang="nl-NL" sz="1600">
                <a:solidFill>
                  <a:schemeClr val="bg1"/>
                </a:solidFill>
                <a:latin typeface="DM Sans 14pt"/>
              </a:rPr>
              <a:t>Contacturen/weekindeling</a:t>
            </a:r>
            <a:endParaRPr lang="nl-NL" sz="1600">
              <a:solidFill>
                <a:schemeClr val="bg1"/>
              </a:solidFill>
            </a:endParaRPr>
          </a:p>
          <a:p>
            <a:pPr marL="285750" indent="-285750">
              <a:buFont typeface="Arial" panose="020B0604020202020204" pitchFamily="34" charset="0"/>
              <a:buChar char="•"/>
            </a:pPr>
            <a:r>
              <a:rPr lang="nl-NL" sz="1600">
                <a:solidFill>
                  <a:schemeClr val="bg1"/>
                </a:solidFill>
                <a:latin typeface="DM Sans 14pt"/>
              </a:rPr>
              <a:t>Leven buiten de studie</a:t>
            </a:r>
            <a:endParaRPr lang="nl-NL" sz="1600">
              <a:solidFill>
                <a:schemeClr val="bg1"/>
              </a:solidFill>
            </a:endParaRPr>
          </a:p>
          <a:p>
            <a:pPr marL="285750" indent="-285750">
              <a:buFont typeface="Arial" panose="020B0604020202020204" pitchFamily="34" charset="0"/>
              <a:buChar char="•"/>
            </a:pPr>
            <a:r>
              <a:rPr lang="nl-NL" sz="1600">
                <a:solidFill>
                  <a:schemeClr val="bg1"/>
                </a:solidFill>
                <a:latin typeface="DM Sans 14pt"/>
              </a:rPr>
              <a:t>Toetsing</a:t>
            </a:r>
            <a:endParaRPr lang="nl-NL" sz="1600">
              <a:solidFill>
                <a:schemeClr val="bg1"/>
              </a:solidFill>
            </a:endParaRPr>
          </a:p>
          <a:p>
            <a:pPr marL="285750" indent="-285750">
              <a:buFont typeface="Arial" panose="020B0604020202020204" pitchFamily="34" charset="0"/>
              <a:buChar char="•"/>
            </a:pPr>
            <a:r>
              <a:rPr lang="nl-NL" sz="1600">
                <a:solidFill>
                  <a:schemeClr val="bg1"/>
                </a:solidFill>
                <a:latin typeface="DM Sans 14pt"/>
              </a:rPr>
              <a:t>Kwaliteit</a:t>
            </a:r>
            <a:endParaRPr lang="nl-NL" sz="1600">
              <a:solidFill>
                <a:schemeClr val="bg1"/>
              </a:solidFill>
            </a:endParaRPr>
          </a:p>
          <a:p>
            <a:pPr marL="285750" indent="-285750">
              <a:buFont typeface="Arial" panose="020B0604020202020204" pitchFamily="34" charset="0"/>
              <a:buChar char="•"/>
            </a:pPr>
            <a:r>
              <a:rPr lang="nl-NL" sz="1600">
                <a:solidFill>
                  <a:schemeClr val="bg1"/>
                </a:solidFill>
                <a:latin typeface="DM Sans 14pt"/>
              </a:rPr>
              <a:t>Jouw zelfgekozen criterium</a:t>
            </a:r>
            <a:endParaRPr lang="en-NL" sz="1600">
              <a:solidFill>
                <a:schemeClr val="bg1"/>
              </a:solidFill>
            </a:endParaRPr>
          </a:p>
        </p:txBody>
      </p:sp>
      <p:pic>
        <p:nvPicPr>
          <p:cNvPr id="11" name="Afbeelding 10" descr="Afbeelding met Graphics, silhouet&#10;&#10;Door AI gegenereerde inhoud is mogelijk onjuist.">
            <a:extLst>
              <a:ext uri="{FF2B5EF4-FFF2-40B4-BE49-F238E27FC236}">
                <a16:creationId xmlns:a16="http://schemas.microsoft.com/office/drawing/2014/main" id="{7E9F9467-3C0F-E007-3F62-A7DC038948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32623">
            <a:off x="3075501" y="4642462"/>
            <a:ext cx="1031314" cy="159781"/>
          </a:xfrm>
          <a:prstGeom prst="rect">
            <a:avLst/>
          </a:prstGeom>
        </p:spPr>
      </p:pic>
    </p:spTree>
    <p:extLst>
      <p:ext uri="{BB962C8B-B14F-4D97-AF65-F5344CB8AC3E}">
        <p14:creationId xmlns:p14="http://schemas.microsoft.com/office/powerpoint/2010/main" val="83571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D17473-6237-9BFF-0DF1-A94E7A8F41D2}"/>
              </a:ext>
            </a:extLst>
          </p:cNvPr>
          <p:cNvSpPr>
            <a:spLocks noGrp="1"/>
          </p:cNvSpPr>
          <p:nvPr>
            <p:ph type="body" idx="13"/>
          </p:nvPr>
        </p:nvSpPr>
        <p:spPr/>
        <p:txBody>
          <a:bodyPr/>
          <a:lstStyle/>
          <a:p>
            <a:r>
              <a:rPr lang="nl-NL"/>
              <a:t>Leerdoelen</a:t>
            </a:r>
            <a:endParaRPr lang="en-NL"/>
          </a:p>
        </p:txBody>
      </p:sp>
      <p:sp>
        <p:nvSpPr>
          <p:cNvPr id="3" name="Text Placeholder 2">
            <a:extLst>
              <a:ext uri="{FF2B5EF4-FFF2-40B4-BE49-F238E27FC236}">
                <a16:creationId xmlns:a16="http://schemas.microsoft.com/office/drawing/2014/main" id="{68B7B029-02C6-2965-F21D-8A803CC98DA2}"/>
              </a:ext>
            </a:extLst>
          </p:cNvPr>
          <p:cNvSpPr>
            <a:spLocks noGrp="1"/>
          </p:cNvSpPr>
          <p:nvPr>
            <p:ph type="body" idx="18"/>
          </p:nvPr>
        </p:nvSpPr>
        <p:spPr/>
        <p:txBody>
          <a:bodyPr/>
          <a:lstStyle/>
          <a:p>
            <a:r>
              <a:rPr lang="nl-NL"/>
              <a:t>Keuzestijlen</a:t>
            </a:r>
            <a:endParaRPr lang="en-NL"/>
          </a:p>
        </p:txBody>
      </p:sp>
      <p:sp>
        <p:nvSpPr>
          <p:cNvPr id="4" name="Text Placeholder 3">
            <a:extLst>
              <a:ext uri="{FF2B5EF4-FFF2-40B4-BE49-F238E27FC236}">
                <a16:creationId xmlns:a16="http://schemas.microsoft.com/office/drawing/2014/main" id="{EEE14C83-D740-20A0-E18B-4A4990D1F451}"/>
              </a:ext>
            </a:extLst>
          </p:cNvPr>
          <p:cNvSpPr>
            <a:spLocks noGrp="1"/>
          </p:cNvSpPr>
          <p:nvPr>
            <p:ph type="body" idx="19"/>
          </p:nvPr>
        </p:nvSpPr>
        <p:spPr/>
        <p:txBody>
          <a:bodyPr/>
          <a:lstStyle/>
          <a:p>
            <a:r>
              <a:rPr lang="nl-NL"/>
              <a:t>Wat is jouw favoriete keuzestijl en wat zijn ‘helpende’ keuzestijlen?</a:t>
            </a:r>
            <a:endParaRPr lang="en-NL"/>
          </a:p>
        </p:txBody>
      </p:sp>
      <p:sp>
        <p:nvSpPr>
          <p:cNvPr id="5" name="Text Placeholder 4">
            <a:extLst>
              <a:ext uri="{FF2B5EF4-FFF2-40B4-BE49-F238E27FC236}">
                <a16:creationId xmlns:a16="http://schemas.microsoft.com/office/drawing/2014/main" id="{997678DE-B5E3-F3F4-6E77-D1646E00E815}"/>
              </a:ext>
            </a:extLst>
          </p:cNvPr>
          <p:cNvSpPr>
            <a:spLocks noGrp="1"/>
          </p:cNvSpPr>
          <p:nvPr>
            <p:ph type="body" idx="20"/>
          </p:nvPr>
        </p:nvSpPr>
        <p:spPr/>
        <p:txBody>
          <a:bodyPr/>
          <a:lstStyle/>
          <a:p>
            <a:r>
              <a:rPr lang="nl-NL"/>
              <a:t>Gedachtes</a:t>
            </a:r>
            <a:endParaRPr lang="en-NL"/>
          </a:p>
        </p:txBody>
      </p:sp>
      <p:sp>
        <p:nvSpPr>
          <p:cNvPr id="6" name="Text Placeholder 5">
            <a:extLst>
              <a:ext uri="{FF2B5EF4-FFF2-40B4-BE49-F238E27FC236}">
                <a16:creationId xmlns:a16="http://schemas.microsoft.com/office/drawing/2014/main" id="{4CF9F9EC-18EC-4A0C-916C-DBA570D1E9BD}"/>
              </a:ext>
            </a:extLst>
          </p:cNvPr>
          <p:cNvSpPr>
            <a:spLocks noGrp="1"/>
          </p:cNvSpPr>
          <p:nvPr>
            <p:ph type="body" idx="21"/>
          </p:nvPr>
        </p:nvSpPr>
        <p:spPr/>
        <p:txBody>
          <a:bodyPr/>
          <a:lstStyle/>
          <a:p>
            <a:r>
              <a:rPr lang="nl-NL"/>
              <a:t>Welke gedachtes belemmeren je in het maken van keuzes?</a:t>
            </a:r>
            <a:endParaRPr lang="en-NL"/>
          </a:p>
        </p:txBody>
      </p:sp>
      <p:sp>
        <p:nvSpPr>
          <p:cNvPr id="7" name="Text Placeholder 6">
            <a:extLst>
              <a:ext uri="{FF2B5EF4-FFF2-40B4-BE49-F238E27FC236}">
                <a16:creationId xmlns:a16="http://schemas.microsoft.com/office/drawing/2014/main" id="{1B3BE8AB-8BD2-D8D5-8FCF-716BD072883F}"/>
              </a:ext>
            </a:extLst>
          </p:cNvPr>
          <p:cNvSpPr>
            <a:spLocks noGrp="1"/>
          </p:cNvSpPr>
          <p:nvPr>
            <p:ph type="body" idx="22"/>
          </p:nvPr>
        </p:nvSpPr>
        <p:spPr/>
        <p:txBody>
          <a:bodyPr/>
          <a:lstStyle/>
          <a:p>
            <a:r>
              <a:rPr lang="nl-NL"/>
              <a:t>‘Goed’ kiezen</a:t>
            </a:r>
            <a:endParaRPr lang="en-NL"/>
          </a:p>
        </p:txBody>
      </p:sp>
      <p:sp>
        <p:nvSpPr>
          <p:cNvPr id="8" name="Text Placeholder 7">
            <a:extLst>
              <a:ext uri="{FF2B5EF4-FFF2-40B4-BE49-F238E27FC236}">
                <a16:creationId xmlns:a16="http://schemas.microsoft.com/office/drawing/2014/main" id="{35EC79DA-3D03-6C89-293B-5A6DA61F5466}"/>
              </a:ext>
            </a:extLst>
          </p:cNvPr>
          <p:cNvSpPr>
            <a:spLocks noGrp="1"/>
          </p:cNvSpPr>
          <p:nvPr>
            <p:ph type="body" idx="23"/>
          </p:nvPr>
        </p:nvSpPr>
        <p:spPr/>
        <p:txBody>
          <a:bodyPr/>
          <a:lstStyle/>
          <a:p>
            <a:r>
              <a:rPr lang="nl-NL"/>
              <a:t>Handvatten bij het kiezen</a:t>
            </a:r>
            <a:endParaRPr lang="en-NL"/>
          </a:p>
        </p:txBody>
      </p:sp>
    </p:spTree>
    <p:extLst>
      <p:ext uri="{BB962C8B-B14F-4D97-AF65-F5344CB8AC3E}">
        <p14:creationId xmlns:p14="http://schemas.microsoft.com/office/powerpoint/2010/main" val="1351130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Afbeelding met persoon, kleding, overdekt, meubels&#10;&#10;Door AI gegenereerde inhoud is mogelijk onjuist.">
            <a:extLst>
              <a:ext uri="{FF2B5EF4-FFF2-40B4-BE49-F238E27FC236}">
                <a16:creationId xmlns:a16="http://schemas.microsoft.com/office/drawing/2014/main" id="{46D9425D-F5C0-8269-C33C-3708BA87386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9786" y="992225"/>
            <a:ext cx="4394783" cy="5251582"/>
          </a:xfrm>
          <a:prstGeom prst="rect">
            <a:avLst/>
          </a:prstGeom>
        </p:spPr>
      </p:pic>
      <p:sp>
        <p:nvSpPr>
          <p:cNvPr id="2" name="Tijdelijke aanduiding voor tekst 1">
            <a:extLst>
              <a:ext uri="{FF2B5EF4-FFF2-40B4-BE49-F238E27FC236}">
                <a16:creationId xmlns:a16="http://schemas.microsoft.com/office/drawing/2014/main" id="{F93DE04E-28AC-0EF6-4388-719C9E70147C}"/>
              </a:ext>
            </a:extLst>
          </p:cNvPr>
          <p:cNvSpPr>
            <a:spLocks noGrp="1"/>
          </p:cNvSpPr>
          <p:nvPr>
            <p:ph type="body" idx="11"/>
          </p:nvPr>
        </p:nvSpPr>
        <p:spPr>
          <a:xfrm>
            <a:off x="5784783" y="2118179"/>
            <a:ext cx="6058873" cy="1310821"/>
          </a:xfrm>
        </p:spPr>
        <p:txBody>
          <a:bodyPr vert="horz" wrap="square" lIns="91440" tIns="45720" rIns="91440" bIns="45720" rtlCol="0" anchor="t">
            <a:normAutofit lnSpcReduction="10000"/>
          </a:bodyPr>
          <a:lstStyle/>
          <a:p>
            <a:r>
              <a:rPr lang="nl-NL" b="0">
                <a:solidFill>
                  <a:srgbClr val="021769"/>
                </a:solidFill>
                <a:latin typeface="DM Sans 14pt"/>
              </a:rPr>
              <a:t>Opdracht 2: </a:t>
            </a:r>
            <a:r>
              <a:rPr lang="nl-NL">
                <a:solidFill>
                  <a:srgbClr val="021769"/>
                </a:solidFill>
                <a:latin typeface="DM Sans 14pt"/>
              </a:rPr>
              <a:t>Je (hoge)school of universiteit kiezen</a:t>
            </a:r>
            <a:br>
              <a:rPr lang="nl-NL">
                <a:solidFill>
                  <a:srgbClr val="021769"/>
                </a:solidFill>
                <a:latin typeface="DM Sans 14pt"/>
              </a:rPr>
            </a:br>
            <a:endParaRPr lang="nl-NL"/>
          </a:p>
        </p:txBody>
      </p:sp>
      <p:sp>
        <p:nvSpPr>
          <p:cNvPr id="3" name="Tijdelijke aanduiding voor tekst 2">
            <a:extLst>
              <a:ext uri="{FF2B5EF4-FFF2-40B4-BE49-F238E27FC236}">
                <a16:creationId xmlns:a16="http://schemas.microsoft.com/office/drawing/2014/main" id="{3CD46813-B52F-FF28-E9DB-0796282B213F}"/>
              </a:ext>
            </a:extLst>
          </p:cNvPr>
          <p:cNvSpPr>
            <a:spLocks noGrp="1"/>
          </p:cNvSpPr>
          <p:nvPr>
            <p:ph type="body" idx="10"/>
          </p:nvPr>
        </p:nvSpPr>
        <p:spPr>
          <a:xfrm>
            <a:off x="5892734" y="3616743"/>
            <a:ext cx="5135484" cy="2467964"/>
          </a:xfrm>
        </p:spPr>
        <p:txBody>
          <a:bodyPr vert="horz" wrap="square" lIns="91440" tIns="45720" rIns="91440" bIns="45720" rtlCol="0" anchor="t">
            <a:normAutofit/>
          </a:bodyPr>
          <a:lstStyle/>
          <a:p>
            <a:pPr marL="285750" indent="-285750">
              <a:buFont typeface="Arial" panose="020B0604020202020204" pitchFamily="34" charset="0"/>
              <a:buChar char="•"/>
            </a:pPr>
            <a:r>
              <a:rPr lang="en-GB">
                <a:solidFill>
                  <a:srgbClr val="000000"/>
                </a:solidFill>
                <a:latin typeface="DM Sans 14pt"/>
              </a:rPr>
              <a:t>Pak je </a:t>
            </a:r>
            <a:r>
              <a:rPr lang="en-GB" err="1">
                <a:solidFill>
                  <a:srgbClr val="000000"/>
                </a:solidFill>
                <a:latin typeface="DM Sans 14pt"/>
              </a:rPr>
              <a:t>boekje</a:t>
            </a:r>
            <a:r>
              <a:rPr lang="en-GB">
                <a:solidFill>
                  <a:srgbClr val="000000"/>
                </a:solidFill>
                <a:latin typeface="DM Sans 14pt"/>
              </a:rPr>
              <a:t> er bij en </a:t>
            </a:r>
            <a:r>
              <a:rPr lang="en-GB" err="1">
                <a:solidFill>
                  <a:srgbClr val="000000"/>
                </a:solidFill>
                <a:latin typeface="DM Sans 14pt"/>
              </a:rPr>
              <a:t>zoek</a:t>
            </a:r>
            <a:r>
              <a:rPr lang="en-GB">
                <a:solidFill>
                  <a:srgbClr val="000000"/>
                </a:solidFill>
                <a:latin typeface="DM Sans 14pt"/>
              </a:rPr>
              <a:t> de </a:t>
            </a:r>
            <a:r>
              <a:rPr lang="en-GB" b="1">
                <a:solidFill>
                  <a:srgbClr val="000000"/>
                </a:solidFill>
                <a:latin typeface="DM Sans 14pt"/>
              </a:rPr>
              <a:t>‘</a:t>
            </a:r>
            <a:r>
              <a:rPr lang="en-GB" b="1" err="1">
                <a:solidFill>
                  <a:srgbClr val="000000"/>
                </a:solidFill>
                <a:latin typeface="DM Sans 14pt"/>
              </a:rPr>
              <a:t>Opdracht</a:t>
            </a:r>
            <a:r>
              <a:rPr lang="en-GB" b="1">
                <a:solidFill>
                  <a:srgbClr val="000000"/>
                </a:solidFill>
                <a:latin typeface="DM Sans 14pt"/>
              </a:rPr>
              <a:t> 2: Je school </a:t>
            </a:r>
            <a:r>
              <a:rPr lang="en-GB" b="1" err="1">
                <a:solidFill>
                  <a:srgbClr val="000000"/>
                </a:solidFill>
                <a:latin typeface="DM Sans 14pt"/>
              </a:rPr>
              <a:t>kiezen</a:t>
            </a:r>
            <a:r>
              <a:rPr lang="en-GB" b="1">
                <a:solidFill>
                  <a:srgbClr val="000000"/>
                </a:solidFill>
                <a:latin typeface="DM Sans 14pt"/>
              </a:rPr>
              <a:t>’</a:t>
            </a:r>
            <a:r>
              <a:rPr lang="en-GB">
                <a:solidFill>
                  <a:srgbClr val="000000"/>
                </a:solidFill>
                <a:latin typeface="DM Sans 14pt"/>
              </a:rPr>
              <a:t> op. </a:t>
            </a:r>
          </a:p>
          <a:p>
            <a:pPr marL="285750" indent="-285750">
              <a:buFont typeface="Arial" panose="020B0604020202020204" pitchFamily="34" charset="0"/>
              <a:buChar char="•"/>
            </a:pPr>
            <a:r>
              <a:rPr lang="en-GB">
                <a:solidFill>
                  <a:srgbClr val="000000"/>
                </a:solidFill>
                <a:latin typeface="DM Sans 14pt"/>
              </a:rPr>
              <a:t>Kies </a:t>
            </a:r>
            <a:r>
              <a:rPr lang="en-GB" err="1">
                <a:solidFill>
                  <a:srgbClr val="000000"/>
                </a:solidFill>
                <a:latin typeface="DM Sans 14pt"/>
              </a:rPr>
              <a:t>welke</a:t>
            </a:r>
            <a:r>
              <a:rPr lang="en-GB">
                <a:solidFill>
                  <a:srgbClr val="000000"/>
                </a:solidFill>
                <a:latin typeface="DM Sans 14pt"/>
              </a:rPr>
              <a:t> </a:t>
            </a:r>
            <a:r>
              <a:rPr lang="en-GB" err="1">
                <a:solidFill>
                  <a:srgbClr val="000000"/>
                </a:solidFill>
                <a:latin typeface="DM Sans 14pt"/>
              </a:rPr>
              <a:t>punten</a:t>
            </a:r>
            <a:r>
              <a:rPr lang="en-GB">
                <a:solidFill>
                  <a:srgbClr val="000000"/>
                </a:solidFill>
                <a:latin typeface="DM Sans 14pt"/>
              </a:rPr>
              <a:t> van </a:t>
            </a:r>
            <a:r>
              <a:rPr lang="en-GB" err="1">
                <a:solidFill>
                  <a:srgbClr val="000000"/>
                </a:solidFill>
                <a:latin typeface="DM Sans 14pt"/>
              </a:rPr>
              <a:t>jou</a:t>
            </a:r>
            <a:r>
              <a:rPr lang="en-GB">
                <a:solidFill>
                  <a:srgbClr val="000000"/>
                </a:solidFill>
                <a:latin typeface="DM Sans 14pt"/>
              </a:rPr>
              <a:t> </a:t>
            </a:r>
            <a:r>
              <a:rPr lang="en-GB" err="1">
                <a:solidFill>
                  <a:srgbClr val="000000"/>
                </a:solidFill>
                <a:latin typeface="DM Sans 14pt"/>
              </a:rPr>
              <a:t>belangrijk</a:t>
            </a:r>
            <a:r>
              <a:rPr lang="en-GB">
                <a:solidFill>
                  <a:srgbClr val="000000"/>
                </a:solidFill>
                <a:latin typeface="DM Sans 14pt"/>
              </a:rPr>
              <a:t> </a:t>
            </a:r>
            <a:r>
              <a:rPr lang="en-GB" err="1">
                <a:solidFill>
                  <a:srgbClr val="000000"/>
                </a:solidFill>
                <a:latin typeface="DM Sans 14pt"/>
              </a:rPr>
              <a:t>zijn</a:t>
            </a:r>
            <a:r>
              <a:rPr lang="en-GB">
                <a:solidFill>
                  <a:srgbClr val="000000"/>
                </a:solidFill>
                <a:latin typeface="DM Sans 14pt"/>
              </a:rPr>
              <a:t>.</a:t>
            </a:r>
          </a:p>
          <a:p>
            <a:pPr marL="285750" indent="-285750">
              <a:buFont typeface="Arial" panose="020B0604020202020204" pitchFamily="34" charset="0"/>
              <a:buChar char="•"/>
            </a:pPr>
            <a:r>
              <a:rPr lang="en-GB" err="1">
                <a:solidFill>
                  <a:srgbClr val="000000"/>
                </a:solidFill>
                <a:latin typeface="DM Sans 14pt"/>
              </a:rPr>
              <a:t>Bespreek</a:t>
            </a:r>
            <a:r>
              <a:rPr lang="en-GB">
                <a:solidFill>
                  <a:srgbClr val="000000"/>
                </a:solidFill>
                <a:latin typeface="DM Sans 14pt"/>
              </a:rPr>
              <a:t> met je </a:t>
            </a:r>
            <a:r>
              <a:rPr lang="en-GB" err="1">
                <a:solidFill>
                  <a:srgbClr val="000000"/>
                </a:solidFill>
                <a:latin typeface="DM Sans 14pt"/>
              </a:rPr>
              <a:t>buurman</a:t>
            </a:r>
            <a:r>
              <a:rPr lang="en-GB">
                <a:solidFill>
                  <a:srgbClr val="000000"/>
                </a:solidFill>
                <a:latin typeface="DM Sans 14pt"/>
              </a:rPr>
              <a:t> en </a:t>
            </a:r>
            <a:r>
              <a:rPr lang="en-GB" err="1">
                <a:solidFill>
                  <a:srgbClr val="000000"/>
                </a:solidFill>
                <a:latin typeface="DM Sans 14pt"/>
              </a:rPr>
              <a:t>noteer</a:t>
            </a:r>
            <a:r>
              <a:rPr lang="en-GB">
                <a:solidFill>
                  <a:srgbClr val="000000"/>
                </a:solidFill>
                <a:latin typeface="DM Sans 14pt"/>
              </a:rPr>
              <a:t> </a:t>
            </a:r>
            <a:r>
              <a:rPr lang="en-GB" b="1" err="1">
                <a:solidFill>
                  <a:srgbClr val="000000"/>
                </a:solidFill>
                <a:latin typeface="DM Sans 14pt"/>
              </a:rPr>
              <a:t>allebei</a:t>
            </a:r>
            <a:r>
              <a:rPr lang="en-GB" b="1">
                <a:solidFill>
                  <a:srgbClr val="000000"/>
                </a:solidFill>
                <a:latin typeface="DM Sans 14pt"/>
              </a:rPr>
              <a:t> 3 </a:t>
            </a:r>
            <a:r>
              <a:rPr lang="en-GB" b="1" err="1">
                <a:solidFill>
                  <a:srgbClr val="000000"/>
                </a:solidFill>
                <a:latin typeface="DM Sans 14pt"/>
              </a:rPr>
              <a:t>vragen</a:t>
            </a:r>
            <a:r>
              <a:rPr lang="en-GB" b="1">
                <a:solidFill>
                  <a:srgbClr val="000000"/>
                </a:solidFill>
                <a:latin typeface="DM Sans 14pt"/>
              </a:rPr>
              <a:t> </a:t>
            </a:r>
            <a:r>
              <a:rPr lang="en-GB">
                <a:solidFill>
                  <a:srgbClr val="000000"/>
                </a:solidFill>
                <a:latin typeface="DM Sans 14pt"/>
              </a:rPr>
              <a:t>die je wilt </a:t>
            </a:r>
            <a:r>
              <a:rPr lang="en-GB" err="1">
                <a:solidFill>
                  <a:srgbClr val="000000"/>
                </a:solidFill>
                <a:latin typeface="DM Sans 14pt"/>
              </a:rPr>
              <a:t>stellen</a:t>
            </a:r>
            <a:r>
              <a:rPr lang="en-GB">
                <a:solidFill>
                  <a:srgbClr val="000000"/>
                </a:solidFill>
                <a:latin typeface="DM Sans 14pt"/>
              </a:rPr>
              <a:t> op </a:t>
            </a:r>
            <a:r>
              <a:rPr lang="en-GB" err="1">
                <a:solidFill>
                  <a:srgbClr val="000000"/>
                </a:solidFill>
                <a:latin typeface="DM Sans 14pt"/>
              </a:rPr>
              <a:t>een</a:t>
            </a:r>
            <a:r>
              <a:rPr lang="en-GB">
                <a:solidFill>
                  <a:srgbClr val="000000"/>
                </a:solidFill>
                <a:latin typeface="DM Sans 14pt"/>
              </a:rPr>
              <a:t> Open Dag.</a:t>
            </a:r>
          </a:p>
          <a:p>
            <a:pPr marL="285750" indent="-285750">
              <a:buChar char="•"/>
            </a:pPr>
            <a:endParaRPr lang="nl-NL">
              <a:solidFill>
                <a:srgbClr val="000000"/>
              </a:solidFill>
            </a:endParaRPr>
          </a:p>
          <a:p>
            <a:endParaRPr lang="nl-NL">
              <a:solidFill>
                <a:srgbClr val="000000"/>
              </a:solidFill>
            </a:endParaRPr>
          </a:p>
        </p:txBody>
      </p:sp>
      <p:pic>
        <p:nvPicPr>
          <p:cNvPr id="10" name="Tijdelijke aanduiding voor inhoud 9" descr="Afbeelding met Graphics, grafische vormgeving, ontwerp, kunst&#10;&#10;Door AI gegenereerde inhoud is mogelijk onjuist.">
            <a:extLst>
              <a:ext uri="{FF2B5EF4-FFF2-40B4-BE49-F238E27FC236}">
                <a16:creationId xmlns:a16="http://schemas.microsoft.com/office/drawing/2014/main" id="{93E3A70F-836D-5B04-710E-09D09359828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46726" y="749750"/>
            <a:ext cx="1280045" cy="484951"/>
          </a:xfrm>
        </p:spPr>
      </p:pic>
      <p:sp>
        <p:nvSpPr>
          <p:cNvPr id="19" name="Oval 21">
            <a:extLst>
              <a:ext uri="{FF2B5EF4-FFF2-40B4-BE49-F238E27FC236}">
                <a16:creationId xmlns:a16="http://schemas.microsoft.com/office/drawing/2014/main" id="{46079C29-5C41-4610-D572-5B7D569A7D20}"/>
              </a:ext>
            </a:extLst>
          </p:cNvPr>
          <p:cNvSpPr/>
          <p:nvPr/>
        </p:nvSpPr>
        <p:spPr>
          <a:xfrm rot="385488">
            <a:off x="4086774" y="2946522"/>
            <a:ext cx="1623206" cy="1428070"/>
          </a:xfrm>
          <a:prstGeom prst="ellipse">
            <a:avLst/>
          </a:prstGeom>
          <a:solidFill>
            <a:schemeClr val="bg1"/>
          </a:solidFill>
          <a:ln>
            <a:noFill/>
          </a:ln>
          <a:effectLst>
            <a:outerShdw blurRad="274017" dist="50800" dir="5400000" sx="97964" sy="97964" algn="ctr" rotWithShape="0">
              <a:srgbClr val="000000">
                <a:alpha val="23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nl-NL" sz="1400" b="1">
                <a:solidFill>
                  <a:schemeClr val="tx2"/>
                </a:solidFill>
                <a:latin typeface="Sohne Breit Extrafett" panose="020B0505030202060203" pitchFamily="34" charset="77"/>
              </a:rPr>
              <a:t>Werkblad</a:t>
            </a:r>
            <a:endParaRPr lang="en-NL" sz="1400" b="1">
              <a:solidFill>
                <a:schemeClr val="tx2"/>
              </a:solidFill>
              <a:latin typeface="Sohne Breit Extrafett" panose="020B0505030202060203" pitchFamily="34" charset="77"/>
            </a:endParaRPr>
          </a:p>
        </p:txBody>
      </p:sp>
      <p:pic>
        <p:nvPicPr>
          <p:cNvPr id="14" name="Afbeelding 13" descr="Afbeelding met ster, Ongewervelde zeedieren, zeester, creativiteit&#10;&#10;Door AI gegenereerde inhoud is mogelijk onjuist.">
            <a:extLst>
              <a:ext uri="{FF2B5EF4-FFF2-40B4-BE49-F238E27FC236}">
                <a16:creationId xmlns:a16="http://schemas.microsoft.com/office/drawing/2014/main" id="{3778D48E-B018-1CE7-FE9D-41858DE2B2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7908" y="3983261"/>
            <a:ext cx="519447" cy="591928"/>
          </a:xfrm>
          <a:prstGeom prst="rect">
            <a:avLst/>
          </a:prstGeom>
        </p:spPr>
      </p:pic>
    </p:spTree>
    <p:extLst>
      <p:ext uri="{BB962C8B-B14F-4D97-AF65-F5344CB8AC3E}">
        <p14:creationId xmlns:p14="http://schemas.microsoft.com/office/powerpoint/2010/main" val="3487580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D3DDC-90ED-750E-6637-32B6232678D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6278EFC-9907-2D39-B479-A16C90C6AA7A}"/>
              </a:ext>
            </a:extLst>
          </p:cNvPr>
          <p:cNvSpPr>
            <a:spLocks noGrp="1"/>
          </p:cNvSpPr>
          <p:nvPr>
            <p:ph type="body" idx="13"/>
          </p:nvPr>
        </p:nvSpPr>
        <p:spPr/>
        <p:txBody>
          <a:bodyPr/>
          <a:lstStyle/>
          <a:p>
            <a:r>
              <a:rPr lang="nl-NL"/>
              <a:t>Samenvatting</a:t>
            </a:r>
            <a:endParaRPr lang="en-NL"/>
          </a:p>
        </p:txBody>
      </p:sp>
      <p:sp>
        <p:nvSpPr>
          <p:cNvPr id="3" name="Text Placeholder 2">
            <a:extLst>
              <a:ext uri="{FF2B5EF4-FFF2-40B4-BE49-F238E27FC236}">
                <a16:creationId xmlns:a16="http://schemas.microsoft.com/office/drawing/2014/main" id="{D1101134-DB5D-707E-E214-11660E3BD9AC}"/>
              </a:ext>
            </a:extLst>
          </p:cNvPr>
          <p:cNvSpPr>
            <a:spLocks noGrp="1"/>
          </p:cNvSpPr>
          <p:nvPr>
            <p:ph type="body" idx="18"/>
          </p:nvPr>
        </p:nvSpPr>
        <p:spPr/>
        <p:txBody>
          <a:bodyPr/>
          <a:lstStyle/>
          <a:p>
            <a:r>
              <a:rPr lang="nl-NL"/>
              <a:t>Keuzestijlen</a:t>
            </a:r>
            <a:endParaRPr lang="en-NL"/>
          </a:p>
        </p:txBody>
      </p:sp>
      <p:sp>
        <p:nvSpPr>
          <p:cNvPr id="4" name="Text Placeholder 3">
            <a:extLst>
              <a:ext uri="{FF2B5EF4-FFF2-40B4-BE49-F238E27FC236}">
                <a16:creationId xmlns:a16="http://schemas.microsoft.com/office/drawing/2014/main" id="{AE58C9B1-7A77-0CE4-0EAB-7291BDD38297}"/>
              </a:ext>
            </a:extLst>
          </p:cNvPr>
          <p:cNvSpPr>
            <a:spLocks noGrp="1"/>
          </p:cNvSpPr>
          <p:nvPr>
            <p:ph type="body" idx="19"/>
          </p:nvPr>
        </p:nvSpPr>
        <p:spPr/>
        <p:txBody>
          <a:bodyPr/>
          <a:lstStyle/>
          <a:p>
            <a:pPr marL="0" indent="0">
              <a:buNone/>
            </a:pPr>
            <a:r>
              <a:rPr lang="nl-NL"/>
              <a:t>Je kent je keuzestijl en weet welke mensen je hulp kunt vragen.</a:t>
            </a:r>
            <a:endParaRPr lang="en-NL"/>
          </a:p>
        </p:txBody>
      </p:sp>
      <p:sp>
        <p:nvSpPr>
          <p:cNvPr id="5" name="Text Placeholder 4">
            <a:extLst>
              <a:ext uri="{FF2B5EF4-FFF2-40B4-BE49-F238E27FC236}">
                <a16:creationId xmlns:a16="http://schemas.microsoft.com/office/drawing/2014/main" id="{70CC08C5-4E8E-5BE5-CD73-4CD1370354AB}"/>
              </a:ext>
            </a:extLst>
          </p:cNvPr>
          <p:cNvSpPr>
            <a:spLocks noGrp="1"/>
          </p:cNvSpPr>
          <p:nvPr>
            <p:ph type="body" idx="20"/>
          </p:nvPr>
        </p:nvSpPr>
        <p:spPr/>
        <p:txBody>
          <a:bodyPr/>
          <a:lstStyle/>
          <a:p>
            <a:r>
              <a:rPr lang="nl-NL"/>
              <a:t>Gedachtes</a:t>
            </a:r>
            <a:endParaRPr lang="en-NL"/>
          </a:p>
        </p:txBody>
      </p:sp>
      <p:sp>
        <p:nvSpPr>
          <p:cNvPr id="6" name="Text Placeholder 5">
            <a:extLst>
              <a:ext uri="{FF2B5EF4-FFF2-40B4-BE49-F238E27FC236}">
                <a16:creationId xmlns:a16="http://schemas.microsoft.com/office/drawing/2014/main" id="{B7EBB0CD-3DA0-6337-8EAD-A383156E8BFE}"/>
              </a:ext>
            </a:extLst>
          </p:cNvPr>
          <p:cNvSpPr>
            <a:spLocks noGrp="1"/>
          </p:cNvSpPr>
          <p:nvPr>
            <p:ph type="body" idx="21"/>
          </p:nvPr>
        </p:nvSpPr>
        <p:spPr/>
        <p:txBody>
          <a:bodyPr/>
          <a:lstStyle/>
          <a:p>
            <a:pPr marL="0" indent="0">
              <a:buNone/>
            </a:pPr>
            <a:r>
              <a:rPr lang="nl-NL"/>
              <a:t>Je begrijpt beter waarom ‘kiezen’ lastig is. Je kunt nu beter omgaan met je eigen gedachtes.</a:t>
            </a:r>
            <a:endParaRPr lang="en-NL"/>
          </a:p>
        </p:txBody>
      </p:sp>
      <p:sp>
        <p:nvSpPr>
          <p:cNvPr id="7" name="Text Placeholder 6">
            <a:extLst>
              <a:ext uri="{FF2B5EF4-FFF2-40B4-BE49-F238E27FC236}">
                <a16:creationId xmlns:a16="http://schemas.microsoft.com/office/drawing/2014/main" id="{FEB93AE3-45F7-650A-5BFB-EC695564E946}"/>
              </a:ext>
            </a:extLst>
          </p:cNvPr>
          <p:cNvSpPr>
            <a:spLocks noGrp="1"/>
          </p:cNvSpPr>
          <p:nvPr>
            <p:ph type="body" idx="22"/>
          </p:nvPr>
        </p:nvSpPr>
        <p:spPr/>
        <p:txBody>
          <a:bodyPr/>
          <a:lstStyle/>
          <a:p>
            <a:r>
              <a:rPr lang="nl-NL"/>
              <a:t>‘Goed’ kiezen</a:t>
            </a:r>
            <a:endParaRPr lang="en-NL"/>
          </a:p>
        </p:txBody>
      </p:sp>
      <p:sp>
        <p:nvSpPr>
          <p:cNvPr id="8" name="Text Placeholder 7">
            <a:extLst>
              <a:ext uri="{FF2B5EF4-FFF2-40B4-BE49-F238E27FC236}">
                <a16:creationId xmlns:a16="http://schemas.microsoft.com/office/drawing/2014/main" id="{90F6D5AD-1349-9753-A02D-85864DABDC94}"/>
              </a:ext>
            </a:extLst>
          </p:cNvPr>
          <p:cNvSpPr>
            <a:spLocks noGrp="1"/>
          </p:cNvSpPr>
          <p:nvPr>
            <p:ph type="body" idx="23"/>
          </p:nvPr>
        </p:nvSpPr>
        <p:spPr/>
        <p:txBody>
          <a:bodyPr/>
          <a:lstStyle/>
          <a:p>
            <a:pPr marL="0" indent="0">
              <a:buNone/>
            </a:pPr>
            <a:r>
              <a:rPr lang="nl-NL"/>
              <a:t>Je hebt nu handvatten (keuzecriteria) die je helpen bij het maken van de keuze.</a:t>
            </a:r>
            <a:endParaRPr lang="en-NL"/>
          </a:p>
        </p:txBody>
      </p:sp>
    </p:spTree>
    <p:extLst>
      <p:ext uri="{BB962C8B-B14F-4D97-AF65-F5344CB8AC3E}">
        <p14:creationId xmlns:p14="http://schemas.microsoft.com/office/powerpoint/2010/main" val="427086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voedsel, nagerecht, ijsje, melkproducten&#10;&#10;Automatisch gegenereerde beschrijving">
            <a:extLst>
              <a:ext uri="{FF2B5EF4-FFF2-40B4-BE49-F238E27FC236}">
                <a16:creationId xmlns:a16="http://schemas.microsoft.com/office/drawing/2014/main" id="{C28549FA-E0A0-87BA-3767-370E855AD57A}"/>
              </a:ext>
            </a:extLst>
          </p:cNvPr>
          <p:cNvPicPr>
            <a:picLocks noChangeAspect="1"/>
          </p:cNvPicPr>
          <p:nvPr/>
        </p:nvPicPr>
        <p:blipFill>
          <a:blip r:embed="rId3"/>
          <a:srcRect l="22988" r="37442" b="1"/>
          <a:stretch>
            <a:fillRect/>
          </a:stretch>
        </p:blipFill>
        <p:spPr>
          <a:xfrm>
            <a:off x="12566" y="157"/>
            <a:ext cx="4838700" cy="6878166"/>
          </a:xfrm>
          <a:prstGeom prst="rect">
            <a:avLst/>
          </a:prstGeom>
          <a:noFill/>
        </p:spPr>
      </p:pic>
      <p:sp>
        <p:nvSpPr>
          <p:cNvPr id="12" name="Text Placeholder 2">
            <a:extLst>
              <a:ext uri="{FF2B5EF4-FFF2-40B4-BE49-F238E27FC236}">
                <a16:creationId xmlns:a16="http://schemas.microsoft.com/office/drawing/2014/main" id="{A15F1EE2-34FD-7971-7239-7CA9B6DA88CA}"/>
              </a:ext>
            </a:extLst>
          </p:cNvPr>
          <p:cNvSpPr>
            <a:spLocks noGrp="1"/>
          </p:cNvSpPr>
          <p:nvPr>
            <p:ph type="body" idx="11"/>
          </p:nvPr>
        </p:nvSpPr>
        <p:spPr>
          <a:xfrm>
            <a:off x="5773776" y="1342003"/>
            <a:ext cx="5562666" cy="1394055"/>
          </a:xfrm>
        </p:spPr>
        <p:txBody>
          <a:bodyPr/>
          <a:lstStyle/>
          <a:p>
            <a:r>
              <a:rPr lang="en-US"/>
              <a:t>IJSSALON</a:t>
            </a:r>
          </a:p>
        </p:txBody>
      </p:sp>
      <p:sp>
        <p:nvSpPr>
          <p:cNvPr id="14" name="Text Placeholder 3">
            <a:extLst>
              <a:ext uri="{FF2B5EF4-FFF2-40B4-BE49-F238E27FC236}">
                <a16:creationId xmlns:a16="http://schemas.microsoft.com/office/drawing/2014/main" id="{70225913-B236-CEB8-5829-9AEE6A3F57BB}"/>
              </a:ext>
            </a:extLst>
          </p:cNvPr>
          <p:cNvSpPr>
            <a:spLocks noGrp="1"/>
          </p:cNvSpPr>
          <p:nvPr>
            <p:ph type="body" idx="15"/>
          </p:nvPr>
        </p:nvSpPr>
        <p:spPr>
          <a:xfrm>
            <a:off x="5773776" y="2736059"/>
            <a:ext cx="5562666" cy="2082006"/>
          </a:xfrm>
        </p:spPr>
        <p:txBody>
          <a:bodyPr/>
          <a:lstStyle/>
          <a:p>
            <a:r>
              <a:rPr lang="en-US"/>
              <a:t>Hoe </a:t>
            </a:r>
            <a:r>
              <a:rPr lang="en-US" err="1"/>
              <a:t>maak</a:t>
            </a:r>
            <a:r>
              <a:rPr lang="en-US"/>
              <a:t> </a:t>
            </a:r>
            <a:r>
              <a:rPr lang="en-US" err="1"/>
              <a:t>jij</a:t>
            </a:r>
            <a:r>
              <a:rPr lang="en-US"/>
              <a:t> de </a:t>
            </a:r>
            <a:r>
              <a:rPr lang="en-US" err="1"/>
              <a:t>keuze</a:t>
            </a:r>
            <a:r>
              <a:rPr lang="en-US"/>
              <a:t>?</a:t>
            </a:r>
          </a:p>
        </p:txBody>
      </p:sp>
    </p:spTree>
    <p:extLst>
      <p:ext uri="{BB962C8B-B14F-4D97-AF65-F5344CB8AC3E}">
        <p14:creationId xmlns:p14="http://schemas.microsoft.com/office/powerpoint/2010/main" val="69152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gras, buitenshuis, hemel, persoon&#10;&#10;Automatisch gegenereerde beschrijving">
            <a:extLst>
              <a:ext uri="{FF2B5EF4-FFF2-40B4-BE49-F238E27FC236}">
                <a16:creationId xmlns:a16="http://schemas.microsoft.com/office/drawing/2014/main" id="{6C0A2869-8D9A-8D12-63C1-27AAA2859B1A}"/>
              </a:ext>
            </a:extLst>
          </p:cNvPr>
          <p:cNvPicPr>
            <a:picLocks noChangeAspect="1"/>
          </p:cNvPicPr>
          <p:nvPr/>
        </p:nvPicPr>
        <p:blipFill>
          <a:blip r:embed="rId3"/>
          <a:srcRect l="29936" r="30494" b="1"/>
          <a:stretch>
            <a:fillRect/>
          </a:stretch>
        </p:blipFill>
        <p:spPr>
          <a:xfrm>
            <a:off x="0" y="0"/>
            <a:ext cx="4838700" cy="6878166"/>
          </a:xfrm>
          <a:prstGeom prst="rect">
            <a:avLst/>
          </a:prstGeom>
          <a:noFill/>
        </p:spPr>
      </p:pic>
      <p:sp>
        <p:nvSpPr>
          <p:cNvPr id="8" name="Content Placeholder 2">
            <a:extLst>
              <a:ext uri="{FF2B5EF4-FFF2-40B4-BE49-F238E27FC236}">
                <a16:creationId xmlns:a16="http://schemas.microsoft.com/office/drawing/2014/main" id="{6B27302B-95C8-060D-D3F0-C7F2C25E8F7A}"/>
              </a:ext>
            </a:extLst>
          </p:cNvPr>
          <p:cNvSpPr txBox="1">
            <a:spLocks noGrp="1"/>
          </p:cNvSpPr>
          <p:nvPr>
            <p:ph type="body" idx="11"/>
          </p:nvPr>
        </p:nvSpPr>
        <p:spPr>
          <a:xfrm>
            <a:off x="5773738" y="1341438"/>
            <a:ext cx="5562600" cy="1395412"/>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a:solidFill>
                  <a:schemeClr val="bg1"/>
                </a:solidFill>
                <a:latin typeface="DM Sans 14pt"/>
              </a:rPr>
              <a:t>/ </a:t>
            </a:r>
            <a:r>
              <a:rPr lang="nl-NL" sz="2400">
                <a:solidFill>
                  <a:schemeClr val="bg1"/>
                </a:solidFill>
                <a:latin typeface="DM Sans" pitchFamily="2" charset="0"/>
              </a:rPr>
              <a:t>Emotioneel - intuïtief</a:t>
            </a:r>
          </a:p>
          <a:p>
            <a:pPr marL="0" indent="0">
              <a:buNone/>
            </a:pPr>
            <a:r>
              <a:rPr lang="nl-NL" sz="2400">
                <a:solidFill>
                  <a:schemeClr val="bg1"/>
                </a:solidFill>
                <a:latin typeface="DM Sans" pitchFamily="2" charset="0"/>
              </a:rPr>
              <a:t>/ Meegaand</a:t>
            </a:r>
          </a:p>
          <a:p>
            <a:pPr marL="0" indent="0">
              <a:buNone/>
            </a:pPr>
            <a:r>
              <a:rPr lang="nl-NL" sz="2400">
                <a:solidFill>
                  <a:schemeClr val="bg1"/>
                </a:solidFill>
                <a:latin typeface="DM Sans" pitchFamily="2" charset="0"/>
              </a:rPr>
              <a:t>/ Uitstellen</a:t>
            </a:r>
          </a:p>
          <a:p>
            <a:pPr marL="0" indent="0">
              <a:buNone/>
            </a:pPr>
            <a:r>
              <a:rPr lang="nl-NL" sz="2400">
                <a:solidFill>
                  <a:schemeClr val="bg1"/>
                </a:solidFill>
                <a:latin typeface="DM Sans" pitchFamily="2" charset="0"/>
              </a:rPr>
              <a:t>/ Rationeel</a:t>
            </a:r>
          </a:p>
          <a:p>
            <a:pPr marL="0" indent="0">
              <a:buNone/>
            </a:pPr>
            <a:r>
              <a:rPr lang="nl-NL" sz="2400">
                <a:solidFill>
                  <a:schemeClr val="bg1"/>
                </a:solidFill>
                <a:latin typeface="DM Sans" pitchFamily="2" charset="0"/>
              </a:rPr>
              <a:t>/ Eigenzinnig</a:t>
            </a:r>
          </a:p>
          <a:p>
            <a:pPr marL="0" indent="0">
              <a:buNone/>
            </a:pPr>
            <a:r>
              <a:rPr lang="nl-NL" sz="2400">
                <a:solidFill>
                  <a:schemeClr val="bg1"/>
                </a:solidFill>
                <a:latin typeface="DM Sans" pitchFamily="2" charset="0"/>
              </a:rPr>
              <a:t>/ Impulsief</a:t>
            </a:r>
          </a:p>
          <a:p>
            <a:pPr marL="0" indent="0">
              <a:buNone/>
            </a:pPr>
            <a:endParaRPr lang="nl-NL" sz="1100"/>
          </a:p>
          <a:p>
            <a:pPr marL="0" indent="0">
              <a:buNone/>
            </a:pPr>
            <a:endParaRPr lang="nl-NL" sz="2400">
              <a:solidFill>
                <a:schemeClr val="bg1"/>
              </a:solidFill>
              <a:latin typeface="DM Sans 14pt"/>
            </a:endParaRPr>
          </a:p>
          <a:p>
            <a:pPr marL="0" indent="0">
              <a:buNone/>
            </a:pPr>
            <a:endParaRPr lang="nl-NL" sz="2400">
              <a:solidFill>
                <a:srgbClr val="1B4070"/>
              </a:solidFill>
              <a:latin typeface="DM Sans 14pt"/>
            </a:endParaRPr>
          </a:p>
        </p:txBody>
      </p:sp>
      <p:sp>
        <p:nvSpPr>
          <p:cNvPr id="9" name="Text Placeholder 3">
            <a:extLst>
              <a:ext uri="{FF2B5EF4-FFF2-40B4-BE49-F238E27FC236}">
                <a16:creationId xmlns:a16="http://schemas.microsoft.com/office/drawing/2014/main" id="{20FE9C7B-F990-AA1E-2DE4-579FE5AA16A0}"/>
              </a:ext>
            </a:extLst>
          </p:cNvPr>
          <p:cNvSpPr>
            <a:spLocks noGrp="1"/>
          </p:cNvSpPr>
          <p:nvPr>
            <p:ph type="body" idx="15"/>
          </p:nvPr>
        </p:nvSpPr>
        <p:spPr>
          <a:xfrm>
            <a:off x="5773738" y="1556636"/>
            <a:ext cx="5562600" cy="2081213"/>
          </a:xfrm>
        </p:spPr>
        <p:txBody>
          <a:bodyPr/>
          <a:lstStyle/>
          <a:p>
            <a:r>
              <a:rPr lang="en-US" b="1" err="1"/>
              <a:t>Keuzestijlen</a:t>
            </a:r>
            <a:endParaRPr lang="en-US" b="1"/>
          </a:p>
        </p:txBody>
      </p:sp>
      <p:sp>
        <p:nvSpPr>
          <p:cNvPr id="13" name="Content Placeholder 2">
            <a:extLst>
              <a:ext uri="{FF2B5EF4-FFF2-40B4-BE49-F238E27FC236}">
                <a16:creationId xmlns:a16="http://schemas.microsoft.com/office/drawing/2014/main" id="{28367C63-CFDA-ADCB-4B12-59B2B5AE1CB5}"/>
              </a:ext>
            </a:extLst>
          </p:cNvPr>
          <p:cNvSpPr txBox="1">
            <a:spLocks/>
          </p:cNvSpPr>
          <p:nvPr/>
        </p:nvSpPr>
        <p:spPr>
          <a:xfrm>
            <a:off x="5773738" y="2542115"/>
            <a:ext cx="5257842" cy="47753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a:solidFill>
                  <a:schemeClr val="tx2"/>
                </a:solidFill>
                <a:latin typeface="DM Sans 14pt"/>
              </a:rPr>
              <a:t>/ </a:t>
            </a:r>
            <a:r>
              <a:rPr lang="nl-NL" sz="2400">
                <a:solidFill>
                  <a:schemeClr val="tx2"/>
                </a:solidFill>
                <a:latin typeface="DM Sans" pitchFamily="2" charset="0"/>
              </a:rPr>
              <a:t>Emotioneel - intuïtief</a:t>
            </a:r>
          </a:p>
          <a:p>
            <a:pPr marL="0" indent="0">
              <a:buNone/>
            </a:pPr>
            <a:r>
              <a:rPr lang="nl-NL" sz="2400">
                <a:solidFill>
                  <a:schemeClr val="tx2"/>
                </a:solidFill>
                <a:latin typeface="DM Sans" pitchFamily="2" charset="0"/>
              </a:rPr>
              <a:t>/ Meegaand</a:t>
            </a:r>
          </a:p>
          <a:p>
            <a:pPr marL="0" indent="0">
              <a:buNone/>
            </a:pPr>
            <a:r>
              <a:rPr lang="nl-NL" sz="2400">
                <a:solidFill>
                  <a:schemeClr val="tx2"/>
                </a:solidFill>
                <a:latin typeface="DM Sans" pitchFamily="2" charset="0"/>
              </a:rPr>
              <a:t>/ Uitstellen</a:t>
            </a:r>
          </a:p>
          <a:p>
            <a:pPr marL="0" indent="0">
              <a:buNone/>
            </a:pPr>
            <a:r>
              <a:rPr lang="nl-NL" sz="2400">
                <a:solidFill>
                  <a:schemeClr val="tx2"/>
                </a:solidFill>
                <a:latin typeface="DM Sans" pitchFamily="2" charset="0"/>
              </a:rPr>
              <a:t>/ Rationeel</a:t>
            </a:r>
          </a:p>
          <a:p>
            <a:pPr marL="0" indent="0">
              <a:buNone/>
            </a:pPr>
            <a:r>
              <a:rPr lang="nl-NL" sz="2400">
                <a:solidFill>
                  <a:schemeClr val="tx2"/>
                </a:solidFill>
                <a:latin typeface="DM Sans" pitchFamily="2" charset="0"/>
              </a:rPr>
              <a:t>/ Eigenzinnig</a:t>
            </a:r>
          </a:p>
          <a:p>
            <a:pPr marL="0" indent="0">
              <a:buNone/>
            </a:pPr>
            <a:r>
              <a:rPr lang="nl-NL" sz="2400">
                <a:solidFill>
                  <a:schemeClr val="tx2"/>
                </a:solidFill>
                <a:latin typeface="DM Sans" pitchFamily="2" charset="0"/>
              </a:rPr>
              <a:t>/ Impulsief</a:t>
            </a:r>
          </a:p>
          <a:p>
            <a:pPr marL="0" indent="0">
              <a:buNone/>
            </a:pPr>
            <a:endParaRPr lang="nl-NL" sz="1100">
              <a:solidFill>
                <a:schemeClr val="tx2"/>
              </a:solidFill>
            </a:endParaRPr>
          </a:p>
          <a:p>
            <a:pPr marL="0" indent="0">
              <a:buNone/>
            </a:pPr>
            <a:endParaRPr lang="nl-NL" sz="2400">
              <a:solidFill>
                <a:schemeClr val="tx2"/>
              </a:solidFill>
              <a:latin typeface="DM Sans 14pt"/>
            </a:endParaRPr>
          </a:p>
          <a:p>
            <a:pPr marL="0" indent="0">
              <a:buNone/>
            </a:pPr>
            <a:endParaRPr lang="nl-NL" sz="2400">
              <a:solidFill>
                <a:schemeClr val="tx2"/>
              </a:solidFill>
              <a:latin typeface="DM Sans 14pt"/>
            </a:endParaRPr>
          </a:p>
        </p:txBody>
      </p:sp>
    </p:spTree>
    <p:extLst>
      <p:ext uri="{BB962C8B-B14F-4D97-AF65-F5344CB8AC3E}">
        <p14:creationId xmlns:p14="http://schemas.microsoft.com/office/powerpoint/2010/main" val="260443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8DC7464-AFA7-B3DD-640F-6F52D87DCF28}"/>
              </a:ext>
            </a:extLst>
          </p:cNvPr>
          <p:cNvSpPr/>
          <p:nvPr/>
        </p:nvSpPr>
        <p:spPr>
          <a:xfrm>
            <a:off x="2688726"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6435A8E4-2B5A-C50F-4788-671380D30257}"/>
              </a:ext>
            </a:extLst>
          </p:cNvPr>
          <p:cNvSpPr/>
          <p:nvPr/>
        </p:nvSpPr>
        <p:spPr>
          <a:xfrm>
            <a:off x="6663651"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9F790203-8282-CA0C-7D88-C5DBB11BEE96}"/>
              </a:ext>
            </a:extLst>
          </p:cNvPr>
          <p:cNvSpPr/>
          <p:nvPr/>
        </p:nvSpPr>
        <p:spPr>
          <a:xfrm>
            <a:off x="2254489"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b="1">
              <a:solidFill>
                <a:srgbClr val="2FAC66"/>
              </a:solidFill>
            </a:endParaRPr>
          </a:p>
        </p:txBody>
      </p:sp>
      <p:sp>
        <p:nvSpPr>
          <p:cNvPr id="8" name="Rechthoek 7">
            <a:extLst>
              <a:ext uri="{FF2B5EF4-FFF2-40B4-BE49-F238E27FC236}">
                <a16:creationId xmlns:a16="http://schemas.microsoft.com/office/drawing/2014/main" id="{724D5AAE-E285-CF45-2D8D-A2B1787311C5}"/>
              </a:ext>
            </a:extLst>
          </p:cNvPr>
          <p:cNvSpPr/>
          <p:nvPr/>
        </p:nvSpPr>
        <p:spPr>
          <a:xfrm>
            <a:off x="6198101"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D3CB54E3-2034-7E13-C53F-F1C52F3FD954}"/>
              </a:ext>
            </a:extLst>
          </p:cNvPr>
          <p:cNvSpPr txBox="1"/>
          <p:nvPr/>
        </p:nvSpPr>
        <p:spPr>
          <a:xfrm>
            <a:off x="1319490" y="801923"/>
            <a:ext cx="10265983" cy="646331"/>
          </a:xfrm>
          <a:prstGeom prst="rect">
            <a:avLst/>
          </a:prstGeom>
          <a:noFill/>
        </p:spPr>
        <p:txBody>
          <a:bodyPr wrap="square">
            <a:spAutoFit/>
          </a:bodyPr>
          <a:lstStyle/>
          <a:p>
            <a:r>
              <a:rPr lang="nl-NL" sz="3600">
                <a:solidFill>
                  <a:srgbClr val="2FAC66"/>
                </a:solidFill>
                <a:latin typeface="Sohne Breit Extrafett" panose="020B0A05030202060203" pitchFamily="34" charset="0"/>
              </a:rPr>
              <a:t>EMOTIONELE EN INTUITIEVE STIJL</a:t>
            </a:r>
          </a:p>
        </p:txBody>
      </p:sp>
      <p:sp>
        <p:nvSpPr>
          <p:cNvPr id="10" name="Tekstvak 9">
            <a:extLst>
              <a:ext uri="{FF2B5EF4-FFF2-40B4-BE49-F238E27FC236}">
                <a16:creationId xmlns:a16="http://schemas.microsoft.com/office/drawing/2014/main" id="{6309A517-997B-9E08-4626-69913BA3731F}"/>
              </a:ext>
            </a:extLst>
          </p:cNvPr>
          <p:cNvSpPr txBox="1"/>
          <p:nvPr/>
        </p:nvSpPr>
        <p:spPr>
          <a:xfrm>
            <a:off x="2484524" y="2432114"/>
            <a:ext cx="2535062" cy="2585323"/>
          </a:xfrm>
          <a:prstGeom prst="rect">
            <a:avLst/>
          </a:prstGeom>
          <a:noFill/>
        </p:spPr>
        <p:txBody>
          <a:bodyPr wrap="square" rtlCol="0">
            <a:spAutoFit/>
          </a:bodyPr>
          <a:lstStyle/>
          <a:p>
            <a:r>
              <a:rPr lang="nl-NL" b="1">
                <a:solidFill>
                  <a:srgbClr val="2FAC66"/>
                </a:solidFill>
                <a:latin typeface="DM Sans" pitchFamily="2" charset="0"/>
              </a:rPr>
              <a:t>Waar zie je dat aan?</a:t>
            </a:r>
          </a:p>
          <a:p>
            <a:pPr marL="285750" indent="-285750">
              <a:buFont typeface="Wingdings" panose="05000000000000000000" pitchFamily="2" charset="2"/>
              <a:buChar char="q"/>
            </a:pPr>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Luisteren naar gevoel, soms lastig woorden aan te geven</a:t>
            </a:r>
          </a:p>
          <a:p>
            <a:pPr marL="285750" indent="-285750">
              <a:buFont typeface="Wingdings" panose="05000000000000000000" pitchFamily="2" charset="2"/>
              <a:buChar char="q"/>
            </a:pPr>
            <a:r>
              <a:rPr lang="nl-NL">
                <a:solidFill>
                  <a:srgbClr val="2FAC66"/>
                </a:solidFill>
              </a:rPr>
              <a:t>Vrij zeker weten of iets wél of níet past</a:t>
            </a:r>
          </a:p>
          <a:p>
            <a:endParaRPr lang="nl-NL"/>
          </a:p>
        </p:txBody>
      </p:sp>
      <p:sp>
        <p:nvSpPr>
          <p:cNvPr id="11" name="Tekstvak 10">
            <a:extLst>
              <a:ext uri="{FF2B5EF4-FFF2-40B4-BE49-F238E27FC236}">
                <a16:creationId xmlns:a16="http://schemas.microsoft.com/office/drawing/2014/main" id="{32B85F45-29C4-046F-6128-52B589F262E4}"/>
              </a:ext>
            </a:extLst>
          </p:cNvPr>
          <p:cNvSpPr txBox="1"/>
          <p:nvPr/>
        </p:nvSpPr>
        <p:spPr>
          <a:xfrm>
            <a:off x="6452480" y="2432114"/>
            <a:ext cx="2789445" cy="1754326"/>
          </a:xfrm>
          <a:prstGeom prst="rect">
            <a:avLst/>
          </a:prstGeom>
          <a:noFill/>
        </p:spPr>
        <p:txBody>
          <a:bodyPr wrap="square" rtlCol="0">
            <a:spAutoFit/>
          </a:bodyPr>
          <a:lstStyle/>
          <a:p>
            <a:r>
              <a:rPr lang="nl-NL" b="1">
                <a:solidFill>
                  <a:srgbClr val="2FAC66"/>
                </a:solidFill>
                <a:latin typeface="DM Sans" pitchFamily="2" charset="0"/>
              </a:rPr>
              <a:t>Wat zeggen mensen?</a:t>
            </a:r>
          </a:p>
          <a:p>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Waarop is je gevoel gebaseerd?</a:t>
            </a:r>
          </a:p>
          <a:p>
            <a:pPr marL="285750" indent="-285750">
              <a:buFont typeface="Wingdings" panose="05000000000000000000" pitchFamily="2" charset="2"/>
              <a:buChar char="q"/>
            </a:pPr>
            <a:r>
              <a:rPr lang="nl-NL">
                <a:solidFill>
                  <a:srgbClr val="2FAC66"/>
                </a:solidFill>
              </a:rPr>
              <a:t>Beschik je over de juiste informatie?</a:t>
            </a:r>
          </a:p>
        </p:txBody>
      </p:sp>
    </p:spTree>
    <p:extLst>
      <p:ext uri="{BB962C8B-B14F-4D97-AF65-F5344CB8AC3E}">
        <p14:creationId xmlns:p14="http://schemas.microsoft.com/office/powerpoint/2010/main" val="206384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6C3E616-9892-2A80-B689-24308B3DDAE1}"/>
              </a:ext>
            </a:extLst>
          </p:cNvPr>
          <p:cNvSpPr/>
          <p:nvPr/>
        </p:nvSpPr>
        <p:spPr>
          <a:xfrm>
            <a:off x="2688726"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81DCBEBF-0022-0CD8-9D11-42E458B6246D}"/>
              </a:ext>
            </a:extLst>
          </p:cNvPr>
          <p:cNvSpPr/>
          <p:nvPr/>
        </p:nvSpPr>
        <p:spPr>
          <a:xfrm>
            <a:off x="6663651"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3F62600-6D95-E0F7-0041-8332FF3BB728}"/>
              </a:ext>
            </a:extLst>
          </p:cNvPr>
          <p:cNvSpPr/>
          <p:nvPr/>
        </p:nvSpPr>
        <p:spPr>
          <a:xfrm>
            <a:off x="2254489"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b="1">
              <a:solidFill>
                <a:srgbClr val="2FAC66"/>
              </a:solidFill>
            </a:endParaRPr>
          </a:p>
        </p:txBody>
      </p:sp>
      <p:sp>
        <p:nvSpPr>
          <p:cNvPr id="8" name="Rechthoek 7">
            <a:extLst>
              <a:ext uri="{FF2B5EF4-FFF2-40B4-BE49-F238E27FC236}">
                <a16:creationId xmlns:a16="http://schemas.microsoft.com/office/drawing/2014/main" id="{E3B62FAF-74D9-B684-342D-FB30F9E538DE}"/>
              </a:ext>
            </a:extLst>
          </p:cNvPr>
          <p:cNvSpPr/>
          <p:nvPr/>
        </p:nvSpPr>
        <p:spPr>
          <a:xfrm>
            <a:off x="6198101"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3843A4E2-D305-5377-C30D-C8AF9B1F19FB}"/>
              </a:ext>
            </a:extLst>
          </p:cNvPr>
          <p:cNvSpPr txBox="1"/>
          <p:nvPr/>
        </p:nvSpPr>
        <p:spPr>
          <a:xfrm>
            <a:off x="2484524" y="2432114"/>
            <a:ext cx="2535062" cy="2308324"/>
          </a:xfrm>
          <a:prstGeom prst="rect">
            <a:avLst/>
          </a:prstGeom>
          <a:noFill/>
        </p:spPr>
        <p:txBody>
          <a:bodyPr wrap="square" rtlCol="0">
            <a:spAutoFit/>
          </a:bodyPr>
          <a:lstStyle/>
          <a:p>
            <a:r>
              <a:rPr lang="nl-NL" b="1">
                <a:solidFill>
                  <a:srgbClr val="2FAC66"/>
                </a:solidFill>
                <a:latin typeface="DM Sans" pitchFamily="2" charset="0"/>
              </a:rPr>
              <a:t>Waar zie je dat aan?</a:t>
            </a:r>
          </a:p>
          <a:p>
            <a:pPr marL="285750" indent="-285750">
              <a:buFont typeface="Wingdings" panose="05000000000000000000" pitchFamily="2" charset="2"/>
              <a:buChar char="q"/>
            </a:pPr>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Benadrukken twijfel</a:t>
            </a:r>
          </a:p>
          <a:p>
            <a:pPr marL="285750" indent="-285750">
              <a:buFont typeface="Wingdings" panose="05000000000000000000" pitchFamily="2" charset="2"/>
              <a:buChar char="q"/>
            </a:pPr>
            <a:r>
              <a:rPr lang="nl-NL">
                <a:solidFill>
                  <a:srgbClr val="2FAC66"/>
                </a:solidFill>
              </a:rPr>
              <a:t>Argumenten om nóg niet te kiezen</a:t>
            </a:r>
          </a:p>
          <a:p>
            <a:pPr marL="285750" indent="-285750">
              <a:buFont typeface="Wingdings" panose="05000000000000000000" pitchFamily="2" charset="2"/>
              <a:buChar char="q"/>
            </a:pPr>
            <a:r>
              <a:rPr lang="nl-NL">
                <a:solidFill>
                  <a:srgbClr val="2FAC66"/>
                </a:solidFill>
              </a:rPr>
              <a:t>Onzeker gevoel</a:t>
            </a:r>
          </a:p>
          <a:p>
            <a:pPr marL="285750" indent="-285750">
              <a:buFont typeface="Wingdings" panose="05000000000000000000" pitchFamily="2" charset="2"/>
              <a:buChar char="q"/>
            </a:pPr>
            <a:endParaRPr lang="nl-NL">
              <a:solidFill>
                <a:srgbClr val="2FAC66"/>
              </a:solidFill>
            </a:endParaRPr>
          </a:p>
          <a:p>
            <a:endParaRPr lang="nl-NL"/>
          </a:p>
        </p:txBody>
      </p:sp>
      <p:sp>
        <p:nvSpPr>
          <p:cNvPr id="10" name="Tekstvak 9">
            <a:extLst>
              <a:ext uri="{FF2B5EF4-FFF2-40B4-BE49-F238E27FC236}">
                <a16:creationId xmlns:a16="http://schemas.microsoft.com/office/drawing/2014/main" id="{E4D9FC0A-71F3-1923-2166-690AD8D54C33}"/>
              </a:ext>
            </a:extLst>
          </p:cNvPr>
          <p:cNvSpPr txBox="1"/>
          <p:nvPr/>
        </p:nvSpPr>
        <p:spPr>
          <a:xfrm>
            <a:off x="6352199" y="2432114"/>
            <a:ext cx="2789445" cy="2308324"/>
          </a:xfrm>
          <a:prstGeom prst="rect">
            <a:avLst/>
          </a:prstGeom>
          <a:noFill/>
        </p:spPr>
        <p:txBody>
          <a:bodyPr wrap="square" rtlCol="0">
            <a:spAutoFit/>
          </a:bodyPr>
          <a:lstStyle/>
          <a:p>
            <a:r>
              <a:rPr lang="nl-NL" b="1">
                <a:solidFill>
                  <a:srgbClr val="2FAC66"/>
                </a:solidFill>
                <a:latin typeface="DM Sans" pitchFamily="2" charset="0"/>
              </a:rPr>
              <a:t>Wat zeggen mensen?</a:t>
            </a:r>
          </a:p>
          <a:p>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Lijst met opties maken en afstrepen</a:t>
            </a:r>
          </a:p>
          <a:p>
            <a:pPr marL="285750" indent="-285750">
              <a:buFont typeface="Wingdings" panose="05000000000000000000" pitchFamily="2" charset="2"/>
              <a:buChar char="q"/>
            </a:pPr>
            <a:r>
              <a:rPr lang="nl-NL">
                <a:solidFill>
                  <a:srgbClr val="2FAC66"/>
                </a:solidFill>
              </a:rPr>
              <a:t>Je weet het toch nooit zeker!</a:t>
            </a:r>
          </a:p>
          <a:p>
            <a:pPr marL="285750" indent="-285750">
              <a:buFont typeface="Wingdings" panose="05000000000000000000" pitchFamily="2" charset="2"/>
              <a:buChar char="q"/>
            </a:pPr>
            <a:r>
              <a:rPr lang="nl-NL">
                <a:solidFill>
                  <a:srgbClr val="2FAC66"/>
                </a:solidFill>
              </a:rPr>
              <a:t>Je moet echt gaan kiezen!</a:t>
            </a:r>
          </a:p>
        </p:txBody>
      </p:sp>
      <p:sp>
        <p:nvSpPr>
          <p:cNvPr id="11" name="Tekstvak 10">
            <a:extLst>
              <a:ext uri="{FF2B5EF4-FFF2-40B4-BE49-F238E27FC236}">
                <a16:creationId xmlns:a16="http://schemas.microsoft.com/office/drawing/2014/main" id="{E723AFB3-D561-E1BA-8E3D-67CB32788812}"/>
              </a:ext>
            </a:extLst>
          </p:cNvPr>
          <p:cNvSpPr txBox="1"/>
          <p:nvPr/>
        </p:nvSpPr>
        <p:spPr>
          <a:xfrm>
            <a:off x="1219207" y="749404"/>
            <a:ext cx="10265983" cy="646331"/>
          </a:xfrm>
          <a:prstGeom prst="rect">
            <a:avLst/>
          </a:prstGeom>
          <a:noFill/>
        </p:spPr>
        <p:txBody>
          <a:bodyPr wrap="square">
            <a:spAutoFit/>
          </a:bodyPr>
          <a:lstStyle/>
          <a:p>
            <a:r>
              <a:rPr lang="nl-NL" sz="3600">
                <a:solidFill>
                  <a:srgbClr val="2FAC66"/>
                </a:solidFill>
                <a:latin typeface="Sohne Breit Extrafett" panose="020B0A05030202060203" pitchFamily="34" charset="0"/>
              </a:rPr>
              <a:t>UITSTELLENDE STIJL</a:t>
            </a:r>
          </a:p>
        </p:txBody>
      </p:sp>
    </p:spTree>
    <p:extLst>
      <p:ext uri="{BB962C8B-B14F-4D97-AF65-F5344CB8AC3E}">
        <p14:creationId xmlns:p14="http://schemas.microsoft.com/office/powerpoint/2010/main" val="255973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65A5F-DF90-7090-CA2B-2FFF3140C3C2}"/>
            </a:ext>
          </a:extLst>
        </p:cNvPr>
        <p:cNvGrpSpPr/>
        <p:nvPr/>
      </p:nvGrpSpPr>
      <p:grpSpPr>
        <a:xfrm>
          <a:off x="0" y="0"/>
          <a:ext cx="0" cy="0"/>
          <a:chOff x="0" y="0"/>
          <a:chExt cx="0" cy="0"/>
        </a:xfrm>
      </p:grpSpPr>
      <p:sp>
        <p:nvSpPr>
          <p:cNvPr id="3" name="Rechthoek 2">
            <a:extLst>
              <a:ext uri="{FF2B5EF4-FFF2-40B4-BE49-F238E27FC236}">
                <a16:creationId xmlns:a16="http://schemas.microsoft.com/office/drawing/2014/main" id="{CDFFF561-FA79-3B39-225E-CBCC26C631DB}"/>
              </a:ext>
            </a:extLst>
          </p:cNvPr>
          <p:cNvSpPr/>
          <p:nvPr/>
        </p:nvSpPr>
        <p:spPr>
          <a:xfrm>
            <a:off x="2688726"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62406570-C583-AFDC-ED77-86AE35A7295E}"/>
              </a:ext>
            </a:extLst>
          </p:cNvPr>
          <p:cNvSpPr/>
          <p:nvPr/>
        </p:nvSpPr>
        <p:spPr>
          <a:xfrm>
            <a:off x="6663651"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243C35D5-AD52-7D3C-7C41-71D92A1E00B2}"/>
              </a:ext>
            </a:extLst>
          </p:cNvPr>
          <p:cNvSpPr/>
          <p:nvPr/>
        </p:nvSpPr>
        <p:spPr>
          <a:xfrm>
            <a:off x="2254489"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b="1">
              <a:solidFill>
                <a:srgbClr val="2FAC66"/>
              </a:solidFill>
            </a:endParaRPr>
          </a:p>
        </p:txBody>
      </p:sp>
      <p:sp>
        <p:nvSpPr>
          <p:cNvPr id="8" name="Rechthoek 7">
            <a:extLst>
              <a:ext uri="{FF2B5EF4-FFF2-40B4-BE49-F238E27FC236}">
                <a16:creationId xmlns:a16="http://schemas.microsoft.com/office/drawing/2014/main" id="{02502BFA-98D3-8763-A33D-3CB4E5B3CD57}"/>
              </a:ext>
            </a:extLst>
          </p:cNvPr>
          <p:cNvSpPr/>
          <p:nvPr/>
        </p:nvSpPr>
        <p:spPr>
          <a:xfrm>
            <a:off x="6198101"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37121191-5261-A7E4-95E1-769C0D881DD9}"/>
              </a:ext>
            </a:extLst>
          </p:cNvPr>
          <p:cNvSpPr txBox="1"/>
          <p:nvPr/>
        </p:nvSpPr>
        <p:spPr>
          <a:xfrm>
            <a:off x="2484524" y="2432114"/>
            <a:ext cx="2535062" cy="2308324"/>
          </a:xfrm>
          <a:prstGeom prst="rect">
            <a:avLst/>
          </a:prstGeom>
          <a:noFill/>
        </p:spPr>
        <p:txBody>
          <a:bodyPr wrap="square" rtlCol="0">
            <a:spAutoFit/>
          </a:bodyPr>
          <a:lstStyle/>
          <a:p>
            <a:r>
              <a:rPr lang="nl-NL" b="1">
                <a:solidFill>
                  <a:srgbClr val="2FAC66"/>
                </a:solidFill>
                <a:latin typeface="DM Sans" pitchFamily="2" charset="0"/>
              </a:rPr>
              <a:t>Waar zie je dat aan?</a:t>
            </a:r>
          </a:p>
          <a:p>
            <a:pPr marL="285750" indent="-285750">
              <a:buFont typeface="Wingdings" panose="05000000000000000000" pitchFamily="2" charset="2"/>
              <a:buChar char="q"/>
            </a:pPr>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Benadrukken twijfel</a:t>
            </a:r>
          </a:p>
          <a:p>
            <a:pPr marL="285750" indent="-285750">
              <a:buFont typeface="Wingdings" panose="05000000000000000000" pitchFamily="2" charset="2"/>
              <a:buChar char="q"/>
            </a:pPr>
            <a:r>
              <a:rPr lang="nl-NL">
                <a:solidFill>
                  <a:srgbClr val="2FAC66"/>
                </a:solidFill>
              </a:rPr>
              <a:t>Argumenten om nóg niet te kiezen</a:t>
            </a:r>
          </a:p>
          <a:p>
            <a:pPr marL="285750" indent="-285750">
              <a:buFont typeface="Wingdings" panose="05000000000000000000" pitchFamily="2" charset="2"/>
              <a:buChar char="q"/>
            </a:pPr>
            <a:r>
              <a:rPr lang="nl-NL">
                <a:solidFill>
                  <a:srgbClr val="2FAC66"/>
                </a:solidFill>
              </a:rPr>
              <a:t>Onzeker gevoel</a:t>
            </a:r>
          </a:p>
          <a:p>
            <a:pPr marL="285750" indent="-285750">
              <a:buFont typeface="Wingdings" panose="05000000000000000000" pitchFamily="2" charset="2"/>
              <a:buChar char="q"/>
            </a:pPr>
            <a:endParaRPr lang="nl-NL">
              <a:solidFill>
                <a:srgbClr val="2FAC66"/>
              </a:solidFill>
            </a:endParaRPr>
          </a:p>
          <a:p>
            <a:endParaRPr lang="nl-NL"/>
          </a:p>
        </p:txBody>
      </p:sp>
      <p:sp>
        <p:nvSpPr>
          <p:cNvPr id="10" name="Tekstvak 9">
            <a:extLst>
              <a:ext uri="{FF2B5EF4-FFF2-40B4-BE49-F238E27FC236}">
                <a16:creationId xmlns:a16="http://schemas.microsoft.com/office/drawing/2014/main" id="{5B07C1C5-9151-6A2D-8002-C348EBC64F76}"/>
              </a:ext>
            </a:extLst>
          </p:cNvPr>
          <p:cNvSpPr txBox="1"/>
          <p:nvPr/>
        </p:nvSpPr>
        <p:spPr>
          <a:xfrm>
            <a:off x="6352199" y="2432114"/>
            <a:ext cx="2789445" cy="2308324"/>
          </a:xfrm>
          <a:prstGeom prst="rect">
            <a:avLst/>
          </a:prstGeom>
          <a:noFill/>
        </p:spPr>
        <p:txBody>
          <a:bodyPr wrap="square" rtlCol="0">
            <a:spAutoFit/>
          </a:bodyPr>
          <a:lstStyle/>
          <a:p>
            <a:r>
              <a:rPr lang="nl-NL" b="1">
                <a:solidFill>
                  <a:srgbClr val="2FAC66"/>
                </a:solidFill>
                <a:latin typeface="DM Sans" pitchFamily="2" charset="0"/>
              </a:rPr>
              <a:t>Wat zeggen mensen?</a:t>
            </a:r>
          </a:p>
          <a:p>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Lijst met opties maken en afstrepen</a:t>
            </a:r>
          </a:p>
          <a:p>
            <a:pPr marL="285750" indent="-285750">
              <a:buFont typeface="Wingdings" panose="05000000000000000000" pitchFamily="2" charset="2"/>
              <a:buChar char="q"/>
            </a:pPr>
            <a:r>
              <a:rPr lang="nl-NL">
                <a:solidFill>
                  <a:srgbClr val="2FAC66"/>
                </a:solidFill>
              </a:rPr>
              <a:t>Je weet het toch nooit zeker!</a:t>
            </a:r>
          </a:p>
          <a:p>
            <a:pPr marL="285750" indent="-285750">
              <a:buFont typeface="Wingdings" panose="05000000000000000000" pitchFamily="2" charset="2"/>
              <a:buChar char="q"/>
            </a:pPr>
            <a:r>
              <a:rPr lang="nl-NL">
                <a:solidFill>
                  <a:srgbClr val="2FAC66"/>
                </a:solidFill>
              </a:rPr>
              <a:t>Je moet echt gaan kiezen!</a:t>
            </a:r>
          </a:p>
        </p:txBody>
      </p:sp>
      <p:sp>
        <p:nvSpPr>
          <p:cNvPr id="11" name="Tekstvak 10">
            <a:extLst>
              <a:ext uri="{FF2B5EF4-FFF2-40B4-BE49-F238E27FC236}">
                <a16:creationId xmlns:a16="http://schemas.microsoft.com/office/drawing/2014/main" id="{4CB127EC-C8BF-934F-ECE5-22DC61ACB238}"/>
              </a:ext>
            </a:extLst>
          </p:cNvPr>
          <p:cNvSpPr txBox="1"/>
          <p:nvPr/>
        </p:nvSpPr>
        <p:spPr>
          <a:xfrm>
            <a:off x="1219207" y="749404"/>
            <a:ext cx="10265983" cy="646331"/>
          </a:xfrm>
          <a:prstGeom prst="rect">
            <a:avLst/>
          </a:prstGeom>
          <a:noFill/>
        </p:spPr>
        <p:txBody>
          <a:bodyPr wrap="square">
            <a:spAutoFit/>
          </a:bodyPr>
          <a:lstStyle/>
          <a:p>
            <a:r>
              <a:rPr lang="nl-NL" sz="3600">
                <a:solidFill>
                  <a:srgbClr val="2FAC66"/>
                </a:solidFill>
                <a:latin typeface="Sohne Breit Extrafett" panose="020B0A05030202060203" pitchFamily="34" charset="0"/>
              </a:rPr>
              <a:t>UITSTELLENDE STIJL</a:t>
            </a:r>
          </a:p>
        </p:txBody>
      </p:sp>
    </p:spTree>
    <p:extLst>
      <p:ext uri="{BB962C8B-B14F-4D97-AF65-F5344CB8AC3E}">
        <p14:creationId xmlns:p14="http://schemas.microsoft.com/office/powerpoint/2010/main" val="94831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3C3B1BA-4045-AC94-D321-CD468946B289}"/>
              </a:ext>
            </a:extLst>
          </p:cNvPr>
          <p:cNvSpPr/>
          <p:nvPr/>
        </p:nvSpPr>
        <p:spPr>
          <a:xfrm>
            <a:off x="2688726"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F686656-4382-A5B9-9F7D-E03FA767B08B}"/>
              </a:ext>
            </a:extLst>
          </p:cNvPr>
          <p:cNvSpPr/>
          <p:nvPr/>
        </p:nvSpPr>
        <p:spPr>
          <a:xfrm>
            <a:off x="6663651" y="2625578"/>
            <a:ext cx="3043825" cy="2680570"/>
          </a:xfrm>
          <a:prstGeom prst="rect">
            <a:avLst/>
          </a:prstGeom>
          <a:solidFill>
            <a:srgbClr val="2FAC66"/>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FC7CE25-3DF9-E0F4-4FF8-0AB98BD71E76}"/>
              </a:ext>
            </a:extLst>
          </p:cNvPr>
          <p:cNvSpPr/>
          <p:nvPr/>
        </p:nvSpPr>
        <p:spPr>
          <a:xfrm>
            <a:off x="2254489"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b="1">
              <a:solidFill>
                <a:srgbClr val="2FAC66"/>
              </a:solidFill>
            </a:endParaRPr>
          </a:p>
        </p:txBody>
      </p:sp>
      <p:sp>
        <p:nvSpPr>
          <p:cNvPr id="8" name="Rechthoek 7">
            <a:extLst>
              <a:ext uri="{FF2B5EF4-FFF2-40B4-BE49-F238E27FC236}">
                <a16:creationId xmlns:a16="http://schemas.microsoft.com/office/drawing/2014/main" id="{9ACA6982-6B41-C144-D6C8-3F44D5ED1573}"/>
              </a:ext>
            </a:extLst>
          </p:cNvPr>
          <p:cNvSpPr/>
          <p:nvPr/>
        </p:nvSpPr>
        <p:spPr>
          <a:xfrm>
            <a:off x="6198101" y="2232753"/>
            <a:ext cx="3043825" cy="2680570"/>
          </a:xfrm>
          <a:prstGeom prst="rect">
            <a:avLst/>
          </a:prstGeom>
          <a:solidFill>
            <a:schemeClr val="bg1"/>
          </a:solidFill>
          <a:ln w="57150">
            <a:solidFill>
              <a:srgbClr val="2FAC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CDAC4C8D-30FF-B7F6-0D1B-E0A27D21958F}"/>
              </a:ext>
            </a:extLst>
          </p:cNvPr>
          <p:cNvSpPr txBox="1"/>
          <p:nvPr/>
        </p:nvSpPr>
        <p:spPr>
          <a:xfrm>
            <a:off x="599559" y="1009543"/>
            <a:ext cx="10265983" cy="646331"/>
          </a:xfrm>
          <a:prstGeom prst="rect">
            <a:avLst/>
          </a:prstGeom>
          <a:noFill/>
        </p:spPr>
        <p:txBody>
          <a:bodyPr wrap="square">
            <a:spAutoFit/>
          </a:bodyPr>
          <a:lstStyle/>
          <a:p>
            <a:pPr algn="ctr"/>
            <a:r>
              <a:rPr lang="nl-NL" sz="3600">
                <a:solidFill>
                  <a:srgbClr val="2FAC66"/>
                </a:solidFill>
                <a:latin typeface="Sohne Breit Extrafett" panose="020B0A05030202060203" pitchFamily="34" charset="0"/>
              </a:rPr>
              <a:t>IMPULSIEVE KEUZESTIJL</a:t>
            </a:r>
          </a:p>
        </p:txBody>
      </p:sp>
      <p:sp>
        <p:nvSpPr>
          <p:cNvPr id="10" name="Tekstvak 9">
            <a:extLst>
              <a:ext uri="{FF2B5EF4-FFF2-40B4-BE49-F238E27FC236}">
                <a16:creationId xmlns:a16="http://schemas.microsoft.com/office/drawing/2014/main" id="{143BE829-3A45-8B26-619D-388C9A50F7FA}"/>
              </a:ext>
            </a:extLst>
          </p:cNvPr>
          <p:cNvSpPr txBox="1"/>
          <p:nvPr/>
        </p:nvSpPr>
        <p:spPr>
          <a:xfrm>
            <a:off x="2484524" y="2432114"/>
            <a:ext cx="2535062" cy="2031325"/>
          </a:xfrm>
          <a:prstGeom prst="rect">
            <a:avLst/>
          </a:prstGeom>
          <a:noFill/>
        </p:spPr>
        <p:txBody>
          <a:bodyPr wrap="square" rtlCol="0">
            <a:spAutoFit/>
          </a:bodyPr>
          <a:lstStyle/>
          <a:p>
            <a:r>
              <a:rPr lang="nl-NL" b="1">
                <a:solidFill>
                  <a:srgbClr val="2FAC66"/>
                </a:solidFill>
                <a:latin typeface="DM Sans" pitchFamily="2" charset="0"/>
              </a:rPr>
              <a:t>Waar zie je dat aan?</a:t>
            </a:r>
          </a:p>
          <a:p>
            <a:pPr marL="285750" indent="-285750">
              <a:buFont typeface="Wingdings" panose="05000000000000000000" pitchFamily="2" charset="2"/>
              <a:buChar char="q"/>
            </a:pPr>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Gewoon doen, je weet het toch nooit!</a:t>
            </a:r>
          </a:p>
          <a:p>
            <a:pPr marL="285750" indent="-285750">
              <a:buFont typeface="Wingdings" panose="05000000000000000000" pitchFamily="2" charset="2"/>
              <a:buChar char="q"/>
            </a:pPr>
            <a:r>
              <a:rPr lang="nl-NL">
                <a:solidFill>
                  <a:srgbClr val="2FAC66"/>
                </a:solidFill>
              </a:rPr>
              <a:t>Snel weten wat je wil</a:t>
            </a:r>
          </a:p>
          <a:p>
            <a:pPr marL="285750" indent="-285750">
              <a:buFont typeface="Wingdings" panose="05000000000000000000" pitchFamily="2" charset="2"/>
              <a:buChar char="q"/>
            </a:pPr>
            <a:endParaRPr lang="nl-NL">
              <a:solidFill>
                <a:srgbClr val="2FAC66"/>
              </a:solidFill>
            </a:endParaRPr>
          </a:p>
          <a:p>
            <a:endParaRPr lang="nl-NL"/>
          </a:p>
        </p:txBody>
      </p:sp>
      <p:sp>
        <p:nvSpPr>
          <p:cNvPr id="11" name="Tekstvak 10">
            <a:extLst>
              <a:ext uri="{FF2B5EF4-FFF2-40B4-BE49-F238E27FC236}">
                <a16:creationId xmlns:a16="http://schemas.microsoft.com/office/drawing/2014/main" id="{AB609E08-AEE9-3A4F-45FA-6893A78FDCFC}"/>
              </a:ext>
            </a:extLst>
          </p:cNvPr>
          <p:cNvSpPr txBox="1"/>
          <p:nvPr/>
        </p:nvSpPr>
        <p:spPr>
          <a:xfrm>
            <a:off x="6352199" y="2432114"/>
            <a:ext cx="2789445" cy="1754326"/>
          </a:xfrm>
          <a:prstGeom prst="rect">
            <a:avLst/>
          </a:prstGeom>
          <a:noFill/>
        </p:spPr>
        <p:txBody>
          <a:bodyPr wrap="square" rtlCol="0">
            <a:spAutoFit/>
          </a:bodyPr>
          <a:lstStyle/>
          <a:p>
            <a:r>
              <a:rPr lang="nl-NL" b="1">
                <a:solidFill>
                  <a:srgbClr val="2FAC66"/>
                </a:solidFill>
                <a:latin typeface="DM Sans" pitchFamily="2" charset="0"/>
              </a:rPr>
              <a:t>Wat zeggen mensen?</a:t>
            </a:r>
          </a:p>
          <a:p>
            <a:endParaRPr lang="nl-NL" b="1">
              <a:solidFill>
                <a:srgbClr val="2FAC66"/>
              </a:solidFill>
              <a:latin typeface="DM Sans" pitchFamily="2" charset="0"/>
            </a:endParaRPr>
          </a:p>
          <a:p>
            <a:pPr marL="285750" indent="-285750">
              <a:buFont typeface="Wingdings" panose="05000000000000000000" pitchFamily="2" charset="2"/>
              <a:buChar char="q"/>
            </a:pPr>
            <a:r>
              <a:rPr lang="nl-NL">
                <a:solidFill>
                  <a:srgbClr val="2FAC66"/>
                </a:solidFill>
              </a:rPr>
              <a:t>Waarom heb je dat gekozen?!</a:t>
            </a:r>
          </a:p>
          <a:p>
            <a:pPr marL="285750" indent="-285750">
              <a:buFont typeface="Wingdings" panose="05000000000000000000" pitchFamily="2" charset="2"/>
              <a:buChar char="q"/>
            </a:pPr>
            <a:r>
              <a:rPr lang="nl-NL">
                <a:solidFill>
                  <a:srgbClr val="2FAC66"/>
                </a:solidFill>
              </a:rPr>
              <a:t>Denk er alsjeblieft over na!</a:t>
            </a:r>
          </a:p>
        </p:txBody>
      </p:sp>
    </p:spTree>
    <p:extLst>
      <p:ext uri="{BB962C8B-B14F-4D97-AF65-F5344CB8AC3E}">
        <p14:creationId xmlns:p14="http://schemas.microsoft.com/office/powerpoint/2010/main" val="2142548281"/>
      </p:ext>
    </p:extLst>
  </p:cSld>
  <p:clrMapOvr>
    <a:masterClrMapping/>
  </p:clrMapOvr>
</p:sld>
</file>

<file path=ppt/theme/theme1.xml><?xml version="1.0" encoding="utf-8"?>
<a:theme xmlns:a="http://schemas.openxmlformats.org/drawingml/2006/main" name="Kantoorthema">
  <a:themeElements>
    <a:clrScheme name="CHE 2025">
      <a:dk1>
        <a:srgbClr val="000000"/>
      </a:dk1>
      <a:lt1>
        <a:srgbClr val="FFFFFF"/>
      </a:lt1>
      <a:dk2>
        <a:srgbClr val="1A315F"/>
      </a:dk2>
      <a:lt2>
        <a:srgbClr val="E7E6E6"/>
      </a:lt2>
      <a:accent1>
        <a:srgbClr val="F25E00"/>
      </a:accent1>
      <a:accent2>
        <a:srgbClr val="3C89BE"/>
      </a:accent2>
      <a:accent3>
        <a:srgbClr val="00954F"/>
      </a:accent3>
      <a:accent4>
        <a:srgbClr val="60C399"/>
      </a:accent4>
      <a:accent5>
        <a:srgbClr val="1A315F"/>
      </a:accent5>
      <a:accent6>
        <a:srgbClr val="AA334D"/>
      </a:accent6>
      <a:hlink>
        <a:srgbClr val="AA334D"/>
      </a:hlink>
      <a:folHlink>
        <a:srgbClr val="60C3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241219_PowerPointPresentatie_Corporate_Extended" id="{E40FAF63-7CE6-024A-A830-871086CA0071}" vid="{7318F93E-FA8E-5C49-B718-0BE1F3B3E39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41219_PowerPointPresentatie_Corporate_Extended" id="{E40FAF63-7CE6-024A-A830-871086CA0071}" vid="{38D670D9-2C29-4445-A5EC-7A7A0A33A423}"/>
    </a:ext>
  </a:extLst>
</a:theme>
</file>

<file path=ppt/theme/theme3.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41219_PowerPointPresentatie_Corporate_Extended" id="{E40FAF63-7CE6-024A-A830-871086CA0071}" vid="{BDB9920F-6FFE-F049-9865-B9D5632F1C85}"/>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56D999080944795566513CC75ABE8" ma:contentTypeVersion="3" ma:contentTypeDescription="Een nieuw document maken." ma:contentTypeScope="" ma:versionID="eea3b68b035e3bbc2b1e6bc311b05892">
  <xsd:schema xmlns:xsd="http://www.w3.org/2001/XMLSchema" xmlns:xs="http://www.w3.org/2001/XMLSchema" xmlns:p="http://schemas.microsoft.com/office/2006/metadata/properties" xmlns:ns2="3eb7e569-df79-4bde-a893-7ad4cc0c5655" targetNamespace="http://schemas.microsoft.com/office/2006/metadata/properties" ma:root="true" ma:fieldsID="98bcab83b9b685e7aff9f9ebdbae83e3" ns2:_="">
    <xsd:import namespace="3eb7e569-df79-4bde-a893-7ad4cc0c5655"/>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7e569-df79-4bde-a893-7ad4cc0c5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F0CF80-36D6-49AD-9D99-81201859B098}">
  <ds:schemaRefs>
    <ds:schemaRef ds:uri="http://www.w3.org/XML/1998/namespace"/>
    <ds:schemaRef ds:uri="http://purl.org/dc/dcmitype/"/>
    <ds:schemaRef ds:uri="http://purl.org/dc/terms/"/>
    <ds:schemaRef ds:uri="http://purl.org/dc/elements/1.1/"/>
    <ds:schemaRef ds:uri="http://schemas.microsoft.com/office/2006/metadata/properties"/>
    <ds:schemaRef ds:uri="3eb7e569-df79-4bde-a893-7ad4cc0c5655"/>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003828FF-3BEB-43F5-8AC4-4C97BBBECE84}">
  <ds:schemaRefs>
    <ds:schemaRef ds:uri="http://schemas.microsoft.com/sharepoint/v3/contenttype/forms"/>
  </ds:schemaRefs>
</ds:datastoreItem>
</file>

<file path=customXml/itemProps3.xml><?xml version="1.0" encoding="utf-8"?>
<ds:datastoreItem xmlns:ds="http://schemas.openxmlformats.org/officeDocument/2006/customXml" ds:itemID="{B412FB58-212F-44C4-89C0-DEE349674CC2}">
  <ds:schemaRefs>
    <ds:schemaRef ds:uri="3eb7e569-df79-4bde-a893-7ad4cc0c56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CHE_Presentatie_Extra</Template>
  <TotalTime>0</TotalTime>
  <Words>2783</Words>
  <Application>Microsoft Office PowerPoint</Application>
  <PresentationFormat>Breedbeeld</PresentationFormat>
  <Paragraphs>300</Paragraphs>
  <Slides>31</Slides>
  <Notes>16</Notes>
  <HiddenSlides>5</HiddenSlides>
  <MMClips>0</MMClips>
  <ScaleCrop>false</ScaleCrop>
  <HeadingPairs>
    <vt:vector size="4" baseType="variant">
      <vt:variant>
        <vt:lpstr>Thema</vt:lpstr>
      </vt:variant>
      <vt:variant>
        <vt:i4>3</vt:i4>
      </vt:variant>
      <vt:variant>
        <vt:lpstr>Diatitels</vt:lpstr>
      </vt:variant>
      <vt:variant>
        <vt:i4>31</vt:i4>
      </vt:variant>
    </vt:vector>
  </HeadingPairs>
  <TitlesOfParts>
    <vt:vector size="34" baseType="lpstr">
      <vt:lpstr>Kantoorthema</vt:lpstr>
      <vt:lpstr>Custom Design</vt:lpstr>
      <vt:lpstr>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Tjeerd den Hartog</dc:creator>
  <cp:lastModifiedBy>Tjeerd den Hartog</cp:lastModifiedBy>
  <cp:revision>2</cp:revision>
  <cp:lastPrinted>2024-12-13T10:30:19Z</cp:lastPrinted>
  <dcterms:created xsi:type="dcterms:W3CDTF">2025-10-29T09:55:27Z</dcterms:created>
  <dcterms:modified xsi:type="dcterms:W3CDTF">2025-11-18T12:19:01Z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0x010100E0C56D999080944795566513CC75ABE8</vt:lpwstr>
  </property>
  <property fmtid="{D5CDD505-2E9C-101B-9397-08002B2CF9AE}" pid="3" name="MediaServiceImageTags">
    <vt:lpwstr/>
  </property>
</Properties>
</file>